
<file path=[Content_Types].xml><?xml version="1.0" encoding="utf-8"?>
<Types xmlns="http://schemas.openxmlformats.org/package/2006/content-types">
  <Default Extension="xml" ContentType="application/vnd.openxmlformats-package.core-properties+xml"/>
  <Default Extension="dat" ContentType="application/x-fontdata"/>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viewProps.xml" ContentType="application/vnd.openxmlformats-officedocument.presentationml.viewProps+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Types>
</file>

<file path=_rels/.rels>&#65279;<?xml version="1.0" encoding="utf-8"?><Relationships xmlns="http://schemas.openxmlformats.org/package/2006/relationships"><Relationship Type="http://schemas.openxmlformats.org/package/2006/relationships/metadata/core-properties" Target="/docProps/core.xml" Id="Re063589db91d4e3d" /><Relationship Type="http://schemas.openxmlformats.org/officeDocument/2006/relationships/extended-properties" Target="/docProps/app.xml" Id="R4ba267c59e6545ac" /><Relationship Type="http://schemas.openxmlformats.org/officeDocument/2006/relationships/officeDocument" Target="/ppt/presentation.xml" Id="R841ab2d6ab444c3a" /></Relationships>
</file>

<file path=ppt/presentation.xml><?xml version="1.0" encoding="utf-8"?>
<p:presentation xmlns:p="http://schemas.openxmlformats.org/presentationml/2006/main" embedTrueTypeFonts="1" saveSubsetFonts="0">
  <p:sldMasterIdLst>
    <p:sldMasterId xmlns:r="http://schemas.openxmlformats.org/officeDocument/2006/relationships" id="2147483648" r:id="Rcbffc5d1b7484700"/>
  </p:sldMasterIdLst>
  <p:notesMasterIdLst>
    <p:notesMasterId xmlns:r="http://schemas.openxmlformats.org/officeDocument/2006/relationships" r:id="Rbdd932f240234fdf"/>
  </p:notesMasterIdLst>
  <p:sldIdLst>
    <p:sldId xmlns:r="http://schemas.openxmlformats.org/officeDocument/2006/relationships" id="256" r:id="R7ccd5aa481644715"/>
  </p:sldIdLst>
  <p:sldSz cx="12192000" cy="6858000"/>
  <p:notesSz cx="6858000" cy="9144000"/>
  <p:embeddedFontLst>
    <p:embeddedFont>
      <p:font typeface="OpenAI Sans"/>
      <p:regular xmlns:r="http://schemas.openxmlformats.org/officeDocument/2006/relationships" r:id="Rd3a65c5bbdd5439f"/>
      <p:bold xmlns:r="http://schemas.openxmlformats.org/officeDocument/2006/relationships" r:id="R1fdb7f612f614b0b"/>
      <p:italic xmlns:r="http://schemas.openxmlformats.org/officeDocument/2006/relationships" r:id="Racac26e9db3841cf"/>
      <p:boldItalic xmlns:r="http://schemas.openxmlformats.org/officeDocument/2006/relationships" r:id="R7bbb7a650afc4efa"/>
    </p:embeddedFont>
  </p:embeddedFontLst>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p="http://schemas.openxmlformats.org/presentationml/2006/main">
  <p:slideViewPr>
    <p:cSldViewPr snapToGrid="0">
      <p:cViewPr>
        <p:scale>
          <a:sx xmlns:a="http://schemas.openxmlformats.org/drawingml/2006/main" n="1" d="1"/>
          <a:sy xmlns:a="http://schemas.openxmlformats.org/drawingml/2006/main" n="1" d="1"/>
        </p:scale>
        <p:origin x="0" y="0"/>
      </p:cViewPr>
      <p:guideLst/>
    </p:cSldViewPr>
  </p:slideViewPr>
  <p:gridSpacing cx="76200" cy="76200"/>
</p:viewPr>
</file>

<file path=ppt/_rels/presentation.xml.rels>&#65279;<?xml version="1.0" encoding="utf-8"?><Relationships xmlns="http://schemas.openxmlformats.org/package/2006/relationships"><Relationship Type="http://schemas.openxmlformats.org/officeDocument/2006/relationships/theme" Target="/ppt/theme/theme1.xml" Id="R8093093a39084268" /><Relationship Type="http://schemas.openxmlformats.org/officeDocument/2006/relationships/slideMaster" Target="/ppt/slideMasters/slideMaster1.xml" Id="Rcbffc5d1b7484700" /><Relationship Type="http://schemas.openxmlformats.org/officeDocument/2006/relationships/notesMaster" Target="/ppt/notesMasters/notesMaster1.xml" Id="Rbdd932f240234fdf" /><Relationship Type="http://schemas.openxmlformats.org/officeDocument/2006/relationships/presProps" Target="/ppt/presProps.xml" Id="R12dd0ee9e53a4941" /><Relationship Type="http://schemas.openxmlformats.org/officeDocument/2006/relationships/viewProps" Target="/ppt/viewProps.xml" Id="R4b1b5ce3b37c40d8" /><Relationship Type="http://schemas.openxmlformats.org/officeDocument/2006/relationships/tableStyles" Target="/ppt/tableStyles.xml" Id="R45ec6d2c1cc94c09" /><Relationship Type="http://schemas.openxmlformats.org/officeDocument/2006/relationships/font" Target="/ppt/fonts/font.dat" Id="Rd3a65c5bbdd5439f" /><Relationship Type="http://schemas.openxmlformats.org/officeDocument/2006/relationships/font" Target="/ppt/fonts/font2.dat" Id="R1fdb7f612f614b0b" /><Relationship Type="http://schemas.openxmlformats.org/officeDocument/2006/relationships/font" Target="/ppt/fonts/font3.dat" Id="Racac26e9db3841cf" /><Relationship Type="http://schemas.openxmlformats.org/officeDocument/2006/relationships/font" Target="/ppt/fonts/font4.dat" Id="R7bbb7a650afc4efa" /><Relationship Type="http://schemas.openxmlformats.org/officeDocument/2006/relationships/slide" Target="/ppt/slides/slide1.xml" Id="R7ccd5aa481644715" /></Relationships>
</file>

<file path=ppt/notesMasters/_rels/notesMaster1.xml.rels>&#65279;<?xml version="1.0" encoding="utf-8"?><Relationships xmlns="http://schemas.openxmlformats.org/package/2006/relationships"><Relationship Type="http://schemas.openxmlformats.org/officeDocument/2006/relationships/theme" Target="/ppt/notesMasters/theme/theme3.xml" Id="Ra7b203657c3d49d6" /></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Default Codex Theme">
  <a:themeElements>
    <a:clrScheme name="Codex Colors">
      <a:dk1>
        <a:srgbClr val="000000"/>
      </a:dk1>
      <a:lt1>
        <a:srgbClr val="FFFFFF"/>
      </a:lt1>
      <a:dk2>
        <a:srgbClr val="00264F"/>
      </a:dk2>
      <a:lt2>
        <a:srgbClr val="D0EDFA"/>
      </a:lt2>
      <a:accent1>
        <a:srgbClr val="6DCBF4"/>
      </a:accent1>
      <a:accent2>
        <a:srgbClr val="3D8DFF"/>
      </a:accent2>
      <a:accent3>
        <a:srgbClr val="47E2C2"/>
      </a:accent3>
      <a:accent4>
        <a:srgbClr val="85DF7B"/>
      </a:accent4>
      <a:accent5>
        <a:srgbClr val="F7CB59"/>
      </a:accent5>
      <a:accent6>
        <a:srgbClr val="F67576"/>
      </a:accent6>
      <a:hlink>
        <a:srgbClr val="000000"/>
      </a:hlink>
      <a:folHlink>
        <a:srgbClr val="0097A7"/>
      </a:folHlink>
    </a:clrScheme>
    <a:fontScheme name="Helvetica Neue">
      <a:majorFont>
        <a:latin typeface="Helvetica Neue"/>
        <a:ea typeface=""/>
        <a:cs typeface=""/>
      </a:majorFont>
      <a:minorFont>
        <a:latin typeface="Helvetica Neue"/>
        <a:ea typeface=""/>
        <a:cs typeface=""/>
      </a:minorFont>
    </a:fontScheme>
    <a:fmtScheme name="Codex Colors">
      <a:fillStyleLst>
        <a:solidFill>
          <a:schemeClr val="phClr"/>
        </a:solidFill>
        <a:gradFill rotWithShape="1">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rotWithShape="1">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notesSlides/_rels/notesSlide1.xml.rels>&#65279;<?xml version="1.0" encoding="utf-8"?><Relationships xmlns="http://schemas.openxmlformats.org/package/2006/relationships"><Relationship Type="http://schemas.openxmlformats.org/officeDocument/2006/relationships/slide" Target="/ppt/slides/slide1.xml" Id="R245111600d34457c" /><Relationship Type="http://schemas.openxmlformats.org/officeDocument/2006/relationships/notesMaster" Target="/ppt/notesMasters/notesMaster1.xml" Id="R4bcb25af05bb46e8" /></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pPr marL="0" lvl="0" indent="0" algn="l">
              <a:spcBef>
                <a:spcPts val="0"/>
              </a:spcBef>
              <a:spcAft>
                <a:spcPts val="0"/>
              </a:spcAft>
              <a:buNone/>
            </a:pPr>
            <a:r>
              <a:t>Annual Planning working template. Replace bracketed prompts. Use one copy per project.</a:t>
            </a:r>
            <a:endParaRPr/>
          </a:p>
          <a:p xmlns:a="http://schemas.openxmlformats.org/drawingml/2006/main">
            <a:pPr marL="0" lvl="0" indent="0" algn="l">
              <a:spcBef>
                <a:spcPts val="0"/>
              </a:spcBef>
              <a:spcAft>
                <a:spcPts val="0"/>
              </a:spcAft>
              <a:buNone/>
            </a:pPr>
            <a:r>
              <a:t/>
            </a:r>
            <a:endParaRPr/>
          </a:p>
          <a:p xmlns:a="http://schemas.openxmlformats.org/drawingml/2006/main">
            <a:pPr marL="0" lvl="0" indent="0" algn="l">
              <a:spcBef>
                <a:spcPts val="0"/>
              </a:spcBef>
              <a:spcAft>
                <a:spcPts val="0"/>
              </a:spcAft>
              <a:buNone/>
            </a:pPr>
            <a:r>
              <a:t>Start with the outcome and the assumption most likely to change the plan. Use three priority choices on the slide and retain the full register in the planning worksheet. In Decision, name the choice, current position, accountable owner and decision deadline. Existing evidence should identify a source and the limitation affecting this choice. Additional evidence can mean reanalysis, modeling or new observations. Its usable date includes data preparation, analysis and review. Flag a date later than the decision deadline. My contribution names a question, usable deliverable and collaborator, including critical review when that is the needed work. The bottom lines record the result that would change the priority choice and the immediate commitment.</a:t>
            </a:r>
            <a:endParaRPr/>
          </a:p>
          <a:p xmlns:a="http://schemas.openxmlformats.org/drawingml/2006/main">
            <a:pPr marL="0" lvl="0" indent="0" algn="l">
              <a:spcBef>
                <a:spcPts val="0"/>
              </a:spcBef>
              <a:spcAft>
                <a:spcPts val="0"/>
              </a:spcAft>
              <a:buNone/>
            </a:pPr>
            <a:r>
              <a:t/>
            </a:r>
            <a:endParaRPr/>
          </a:p>
          <a:p xmlns:a="http://schemas.openxmlformats.org/drawingml/2006/main">
            <a:pPr marL="0" lvl="0" indent="0" algn="l">
              <a:spcBef>
                <a:spcPts val="0"/>
              </a:spcBef>
              <a:spcAft>
                <a:spcPts val="0"/>
              </a:spcAft>
              <a:buNone/>
            </a:pPr>
            <a:r>
              <a:t>In the worksheet, retain alternatives, criteria, tradeoffs, dependencies, evidence confidence, unresolved objections and the trigger for reopening a settled decision. Link to source data and decision records there. The slide is a planning form, with no clinical results or numerical efficacy claims.</a:t>
            </a:r>
            <a:endParaRPr/>
          </a:p>
          <a:p xmlns:a="http://schemas.openxmlformats.org/drawingml/2006/main">
            <a:pPr marL="0" lvl="0" indent="0" algn="l">
              <a:spcBef>
                <a:spcPts val="0"/>
              </a:spcBef>
              <a:spcAft>
                <a:spcPts val="0"/>
              </a:spcAft>
              <a:buNone/>
            </a:pPr>
            <a:r>
              <a:t/>
            </a:r>
            <a:endParaRPr/>
          </a:p>
          <a:p xmlns:a="http://schemas.openxmlformats.org/drawingml/2006/main">
            <a:pPr marL="0" lvl="0" indent="0" algn="l">
              <a:spcBef>
                <a:spcPts val="0"/>
              </a:spcBef>
              <a:spcAft>
                <a:spcPts val="0"/>
              </a:spcAft>
              <a:buNone/>
            </a:pPr>
            <a:r>
              <a:t>Content origin: Andy's Annual Planning request and the local TCE dose-finding strategy specification, https://trinitymetrics.com/projects/tce-dose-finding-strategy/specification.html. This template extends those decision-timing and ownership fields to broader project planning. Related worksheet: https://trinitymetrics.com/projects/strat-planning/planning-template.html.</a:t>
            </a:r>
            <a:endParaRP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a2fe72d349d54cd7" /></Relationships>
</file>

<file path=ppt/slideLayouts/_rels/slideLayout2.xml.rels>&#65279;<?xml version="1.0" encoding="utf-8"?><Relationships xmlns="http://schemas.openxmlformats.org/package/2006/relationships"><Relationship Type="http://schemas.openxmlformats.org/officeDocument/2006/relationships/slideMaster" Target="/ppt/slideMasters/slideMaster1.xml" Id="R13a0db3e1c4d4d37" /></Relationships>
</file>

<file path=ppt/slideLayouts/_rels/slideLayout3.xml.rels>&#65279;<?xml version="1.0" encoding="utf-8"?><Relationships xmlns="http://schemas.openxmlformats.org/package/2006/relationships"><Relationship Type="http://schemas.openxmlformats.org/officeDocument/2006/relationships/slideMaster" Target="/ppt/slideMasters/slideMaster1.xml" Id="R6db006f0dbaf481c" /></Relationships>
</file>

<file path=ppt/slideLayouts/_rels/slideLayout4.xml.rels>&#65279;<?xml version="1.0" encoding="utf-8"?><Relationships xmlns="http://schemas.openxmlformats.org/package/2006/relationships"><Relationship Type="http://schemas.openxmlformats.org/officeDocument/2006/relationships/slideMaster" Target="/ppt/slideMasters/slideMaster1.xml" Id="Re96330d6820942a8" /></Relationships>
</file>

<file path=ppt/slideLayouts/_rels/slideLayout5.xml.rels>&#65279;<?xml version="1.0" encoding="utf-8"?><Relationships xmlns="http://schemas.openxmlformats.org/package/2006/relationships"><Relationship Type="http://schemas.openxmlformats.org/officeDocument/2006/relationships/slideMaster" Target="/ppt/slideMasters/slideMaster1.xml" Id="Rbb170db013334ec8" /></Relationships>
</file>

<file path=ppt/slideLayouts/_rels/slideLayout6.xml.rels>&#65279;<?xml version="1.0" encoding="utf-8"?><Relationships xmlns="http://schemas.openxmlformats.org/package/2006/relationships"><Relationship Type="http://schemas.openxmlformats.org/officeDocument/2006/relationships/slideMaster" Target="/ppt/slideMasters/slideMaster1.xml" Id="R59ebafaa81634d00" /></Relationships>
</file>

<file path=ppt/slideLayouts/_rels/slideLayout7.xml.rels>&#65279;<?xml version="1.0" encoding="utf-8"?><Relationships xmlns="http://schemas.openxmlformats.org/package/2006/relationships"><Relationship Type="http://schemas.openxmlformats.org/officeDocument/2006/relationships/slideMaster" Target="/ppt/slideMasters/slideMaster1.xml" Id="R7432933c87864e8a" /></Relationships>
</file>

<file path=ppt/slideLayouts/_rels/slideLayout8.xml.rels>&#65279;<?xml version="1.0" encoding="utf-8"?><Relationships xmlns="http://schemas.openxmlformats.org/package/2006/relationships"><Relationship Type="http://schemas.openxmlformats.org/officeDocument/2006/relationships/slideMaster" Target="/ppt/slideMasters/slideMaster1.xml" Id="R0270c16533dd4b93" /></Relationships>
</file>

<file path=ppt/slideLayouts/slideLayout1.xml><?xml version="1.0" encoding="utf-8"?>
<p:sldLayout xmlns:p="http://schemas.openxmlformats.org/presentationml/2006/main" preserve="1" userDrawn="1">
  <p:cSld name="Title Slide">
    <p:spTree>
      <p:nvGrpSpPr>
        <p:cNvPr id="1" name=""/>
        <p:cNvGrpSpPr/>
        <p:nvPr/>
      </p:nvGrpSpPr>
      <p:grpSpPr>
        <a:xfrm xmlns:a="http://schemas.openxmlformats.org/drawingml/2006/main"/>
      </p:grpSpPr>
      <p:sp>
        <p:nvSpPr>
          <p:cNvPr id="2" name="Title 1">
            <a:extLst xmlns:a="http://schemas.openxmlformats.org/drawingml/2006/main">
              <a:ext uri="{FF2B5EF4-FFF2-40B4-BE49-F238E27FC236}">
                <a16:creationId xmlns:a16="http://schemas.microsoft.com/office/drawing/2014/main" id="{683004A5-B645-655E-5362-4217D55892E1}"/>
              </a:ext>
            </a:extLst>
          </p:cNvPr>
          <p:cNvSpPr>
            <a:spLocks xmlns:a="http://schemas.openxmlformats.org/drawingml/2006/main" noGrp="1"/>
          </p:cNvSpPr>
          <p:nvPr>
            <p:ph type="ctrTitle" idx="0"/>
          </p:nvPr>
        </p:nvSpPr>
        <p:spPr>
          <a:xfrm xmlns:a="http://schemas.openxmlformats.org/drawingml/2006/main">
            <a:off x="393700" y="1041400"/>
            <a:ext cx="7493000" cy="2491490"/>
          </a:xfrm>
        </p:spPr>
        <p:txBody>
          <a:bodyPr xmlns:a="http://schemas.openxmlformats.org/drawingml/2006/main" anchor="b"/>
          <a:lstStyle xmlns:a="http://schemas.openxmlformats.org/drawingml/2006/main">
            <a:lvl1pPr algn="l">
              <a:buNone/>
              <a:defRPr sz="6000"/>
            </a:lvl1pPr>
          </a:lstStyle>
          <a:p xmlns:a="http://schemas.openxmlformats.org/drawingml/2006/main">
            <a:r>
              <a:t>Click to edit Master title style</a:t>
            </a:r>
          </a:p>
        </p:txBody>
      </p:sp>
      <p:sp>
        <p:nvSpPr>
          <p:cNvPr id="3" name="Subtitle 2">
            <a:extLst xmlns:a="http://schemas.openxmlformats.org/drawingml/2006/main">
              <a:ext uri="{FF2B5EF4-FFF2-40B4-BE49-F238E27FC236}">
                <a16:creationId xmlns:a16="http://schemas.microsoft.com/office/drawing/2014/main" id="{C57031B1-59B2-C235-9FDD-8050418A5FD8}"/>
              </a:ext>
            </a:extLst>
          </p:cNvPr>
          <p:cNvSpPr>
            <a:spLocks xmlns:a="http://schemas.openxmlformats.org/drawingml/2006/main" noGrp="1"/>
          </p:cNvSpPr>
          <p:nvPr>
            <p:ph type="subTitle" idx="1"/>
          </p:nvPr>
        </p:nvSpPr>
        <p:spPr>
          <a:xfrm xmlns:a="http://schemas.openxmlformats.org/drawingml/2006/main">
            <a:off x="393700" y="4356100"/>
            <a:ext cx="5537200" cy="1638300"/>
          </a:xfrm>
        </p:spPr>
        <p:txBody>
          <a:bodyPr xmlns:a="http://schemas.openxmlformats.org/drawingml/2006/main"/>
          <a:lstStyle xmlns:a="http://schemas.openxmlformats.org/drawingml/2006/main">
            <a:lvl1pPr marL="0" indent="0" algn="l">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xmlns:a="http://schemas.openxmlformats.org/drawingml/2006/main">
            <a:r>
              <a:t>Click to edit Master subtitle style</a:t>
            </a:r>
          </a:p>
        </p:txBody>
      </p:sp>
    </p:spTree>
  </p:cSld>
</p:sldLayout>
</file>

<file path=ppt/slideLayouts/slideLayout2.xml><?xml version="1.0" encoding="utf-8"?>
<p:sldLayout xmlns:p="http://schemas.openxmlformats.org/presentationml/2006/main" preserve="1" userDrawn="1">
  <p:cSld name="Title and Content">
    <p:spTree>
      <p:nvGrpSpPr>
        <p:cNvPr id="1" name=""/>
        <p:cNvGrpSpPr/>
        <p:nvPr/>
      </p:nvGrpSpPr>
      <p:grpSpPr>
        <a:xfrm xmlns:a="http://schemas.openxmlformats.org/drawingml/2006/main"/>
      </p:grpSpPr>
      <p:sp>
        <p:nvSpPr>
          <p:cNvPr id="8" name="Text Placeholder 2">
            <a:extLst xmlns:a="http://schemas.openxmlformats.org/drawingml/2006/main">
              <a:ext uri="{FF2B5EF4-FFF2-40B4-BE49-F238E27FC236}">
                <a16:creationId xmlns:a16="http://schemas.microsoft.com/office/drawing/2014/main" id="{5E851FDE-9E0B-568C-1CBA-E72B86CC06ED}"/>
              </a:ext>
            </a:extLst>
          </p:cNvPr>
          <p:cNvSpPr>
            <a:spLocks xmlns:a="http://schemas.openxmlformats.org/drawingml/2006/main" noGrp="1"/>
          </p:cNvSpPr>
          <p:nvPr>
            <p:ph idx="1"/>
          </p:nvPr>
        </p:nvSpPr>
        <p:spPr>
          <a:xfrm xmlns:a="http://schemas.openxmlformats.org/drawingml/2006/main">
            <a:off x="393700" y="2032000"/>
            <a:ext cx="11404600" cy="3962400"/>
          </a:xfrm>
          <a:prstGeom xmlns:a="http://schemas.openxmlformats.org/drawingml/2006/main" prst="rect">
            <a:avLst/>
          </a:prstGeom>
        </p:spPr>
        <p:txBody>
          <a:bodyPr xmlns:a="http://schemas.openxmlformats.org/drawingml/2006/main" vert="horz" lIns="0" tIns="0" rIns="0" bIns="0">
            <a:normAutofit/>
          </a:bodyPr>
          <a:lstStyle xmlns:a="http://schemas.openxmlformats.org/drawingml/2006/main"/>
          <a:p xmlns:a="http://schemas.openxmlformats.org/drawingml/2006/main">
            <a:pPr lvl="0">
              <a:buNone/>
            </a:pPr>
            <a:r>
              <a:t>Click to edit Master text styles</a:t>
            </a:r>
          </a:p>
          <a:p xmlns:a="http://schemas.openxmlformats.org/drawingml/2006/main">
            <a:pPr lvl="1">
              <a:buNone/>
            </a:pPr>
            <a:r>
              <a:t>Second level</a:t>
            </a:r>
          </a:p>
          <a:p xmlns:a="http://schemas.openxmlformats.org/drawingml/2006/main">
            <a:pPr lvl="2">
              <a:buNone/>
            </a:pPr>
            <a:r>
              <a:t>Third level</a:t>
            </a:r>
          </a:p>
          <a:p xmlns:a="http://schemas.openxmlformats.org/drawingml/2006/main">
            <a:pPr lvl="3">
              <a:buNone/>
            </a:pPr>
            <a:r>
              <a:t>Fourth level</a:t>
            </a:r>
          </a:p>
          <a:p xmlns:a="http://schemas.openxmlformats.org/drawingml/2006/main">
            <a:pPr lvl="4">
              <a:buNone/>
            </a:pPr>
            <a:r>
              <a:t>Fifth level</a:t>
            </a:r>
          </a:p>
        </p:txBody>
      </p:sp>
      <p:sp>
        <p:nvSpPr>
          <p:cNvPr id="9" name="Footer Placeholder 4">
            <a:extLst xmlns:a="http://schemas.openxmlformats.org/drawingml/2006/main">
              <a:ext uri="{FF2B5EF4-FFF2-40B4-BE49-F238E27FC236}">
                <a16:creationId xmlns:a16="http://schemas.microsoft.com/office/drawing/2014/main" id="{29CCD18F-3BF6-A3EE-DAAE-66BD406D7E8D}"/>
              </a:ext>
            </a:extLst>
          </p:cNvPr>
          <p:cNvSpPr>
            <a:spLocks xmlns:a="http://schemas.openxmlformats.org/drawingml/2006/main" noGrp="1"/>
          </p:cNvSpPr>
          <p:nvPr>
            <p:ph type="ftr" idx="3"/>
          </p:nvPr>
        </p:nvSpPr>
        <p:spPr>
          <a:xfrm xmlns:a="http://schemas.openxmlformats.org/drawingml/2006/main">
            <a:off x="393700" y="6279952"/>
            <a:ext cx="3568700" cy="241240"/>
          </a:xfrm>
          <a:prstGeom xmlns:a="http://schemas.openxmlformats.org/drawingml/2006/main" prst="rect">
            <a:avLst/>
          </a:prstGeom>
        </p:spPr>
        <p:txBody>
          <a:bodyPr xmlns:a="http://schemas.openxmlformats.org/drawingml/2006/main" vert="horz" lIns="0" tIns="0" rIns="0" bIns="0" anchor="b"/>
          <a:lstStyle xmlns:a="http://schemas.openxmlformats.org/drawingml/2006/main">
            <a:lvl1pPr algn="l">
              <a:buNone/>
              <a:defRPr sz="1000">
                <a:solidFill>
                  <a:schemeClr val="tx1"/>
                </a:solidFill>
              </a:defRPr>
            </a:lvl1pPr>
          </a:lstStyle>
          <a:p xmlns:a="http://schemas.openxmlformats.org/drawingml/2006/main">
            <a:endParaRPr sz="1000"/>
          </a:p>
        </p:txBody>
      </p:sp>
      <p:sp>
        <p:nvSpPr>
          <p:cNvPr id="10" name="Slide Number Placeholder 5">
            <a:extLst xmlns:a="http://schemas.openxmlformats.org/drawingml/2006/main">
              <a:ext uri="{FF2B5EF4-FFF2-40B4-BE49-F238E27FC236}">
                <a16:creationId xmlns:a16="http://schemas.microsoft.com/office/drawing/2014/main" id="{5186992D-ADA6-5A23-EBD5-6BEF0A2E61BA}"/>
              </a:ext>
            </a:extLst>
          </p:cNvPr>
          <p:cNvSpPr>
            <a:spLocks xmlns:a="http://schemas.openxmlformats.org/drawingml/2006/main" noGrp="1"/>
          </p:cNvSpPr>
          <p:nvPr>
            <p:ph type="sldNum" idx="4"/>
          </p:nvPr>
        </p:nvSpPr>
        <p:spPr>
          <a:xfrm xmlns:a="http://schemas.openxmlformats.org/drawingml/2006/main">
            <a:off x="11279332" y="6279294"/>
            <a:ext cx="518968" cy="241240"/>
          </a:xfrm>
          <a:prstGeom xmlns:a="http://schemas.openxmlformats.org/drawingml/2006/main" prst="rect">
            <a:avLst/>
          </a:prstGeom>
        </p:spPr>
        <p:txBody>
          <a:bodyPr xmlns:a="http://schemas.openxmlformats.org/drawingml/2006/main" vert="horz" lIns="0" tIns="0" rIns="0" bIns="0" anchor="b"/>
          <a:lstStyle xmlns:a="http://schemas.openxmlformats.org/drawingml/2006/main">
            <a:lvl1pPr algn="r">
              <a:buNone/>
              <a:defRPr sz="1000" kern="1200">
                <a:solidFill>
                  <a:schemeClr val="tx1"/>
                </a:solidFill>
                <a:latin typeface="+mn-lt"/>
                <a:ea typeface="+mn-lt"/>
                <a:cs typeface="+mn-lt"/>
              </a:defRPr>
            </a:lvl1pPr>
          </a:lstStyle>
          <a:p xmlns:a="http://schemas.openxmlformats.org/drawingml/2006/main">
            <a:fld id="{8574A810-7A8E-054F-9F6B-09E9C694ECF9}" type="slidenum">
              <a:t>‹#›</a:t>
            </a:fld>
            <a:endParaRPr sz="1000"/>
          </a:p>
        </p:txBody>
      </p:sp>
      <p:sp>
        <p:nvSpPr>
          <p:cNvPr id="2" name="Title Placeholder 1">
            <a:extLst xmlns:a="http://schemas.openxmlformats.org/drawingml/2006/main">
              <a:ext uri="{FF2B5EF4-FFF2-40B4-BE49-F238E27FC236}">
                <a16:creationId xmlns:a16="http://schemas.microsoft.com/office/drawing/2014/main" id="{CDBB333F-FFCF-AA9E-7AC0-64DB02353FBC}"/>
              </a:ext>
            </a:extLst>
          </p:cNvPr>
          <p:cNvSpPr>
            <a:spLocks xmlns:a="http://schemas.openxmlformats.org/drawingml/2006/main" noGrp="1"/>
          </p:cNvSpPr>
          <p:nvPr>
            <p:ph type="title" idx="0"/>
          </p:nvPr>
        </p:nvSpPr>
        <p:spPr>
          <a:xfrm xmlns:a="http://schemas.openxmlformats.org/drawingml/2006/main">
            <a:off x="393700" y="344008"/>
            <a:ext cx="11404600" cy="1047491"/>
          </a:xfrm>
          <a:prstGeom xmlns:a="http://schemas.openxmlformats.org/drawingml/2006/main" prst="rect">
            <a:avLst/>
          </a:prstGeom>
        </p:spPr>
        <p:txBody>
          <a:bodyPr xmlns:a="http://schemas.openxmlformats.org/drawingml/2006/main" vert="horz" lIns="0" tIns="0" rIns="0" bIns="0" anchor="t">
            <a:normAutofit/>
          </a:bodyPr>
          <a:lstStyle xmlns:a="http://schemas.openxmlformats.org/drawingml/2006/main"/>
          <a:p xmlns:a="http://schemas.openxmlformats.org/drawingml/2006/main">
            <a:r>
              <a:t>Click to edit Master title style</a:t>
            </a:r>
          </a:p>
        </p:txBody>
      </p:sp>
    </p:spTree>
  </p:cSld>
</p:sldLayout>
</file>

<file path=ppt/slideLayouts/slideLayout3.xml><?xml version="1.0" encoding="utf-8"?>
<p:sldLayout xmlns:p="http://schemas.openxmlformats.org/presentationml/2006/main" preserve="1" userDrawn="1">
  <p:cSld name="Two Content">
    <p:spTree>
      <p:nvGrpSpPr>
        <p:cNvPr id="1" name=""/>
        <p:cNvGrpSpPr/>
        <p:nvPr/>
      </p:nvGrpSpPr>
      <p:grpSpPr>
        <a:xfrm xmlns:a="http://schemas.openxmlformats.org/drawingml/2006/main"/>
      </p:grpSpPr>
      <p:sp>
        <p:nvSpPr>
          <p:cNvPr id="9" name="Text Placeholder 2">
            <a:extLst xmlns:a="http://schemas.openxmlformats.org/drawingml/2006/main">
              <a:ext uri="{FF2B5EF4-FFF2-40B4-BE49-F238E27FC236}">
                <a16:creationId xmlns:a16="http://schemas.microsoft.com/office/drawing/2014/main" id="{4DCC3060-FADA-4310-30F9-24EC34B5AA87}"/>
              </a:ext>
            </a:extLst>
          </p:cNvPr>
          <p:cNvSpPr>
            <a:spLocks xmlns:a="http://schemas.openxmlformats.org/drawingml/2006/main" noGrp="1"/>
          </p:cNvSpPr>
          <p:nvPr>
            <p:ph idx="1"/>
          </p:nvPr>
        </p:nvSpPr>
        <p:spPr>
          <a:xfrm xmlns:a="http://schemas.openxmlformats.org/drawingml/2006/main">
            <a:off x="393700" y="2032000"/>
            <a:ext cx="5537200" cy="3962400"/>
          </a:xfrm>
          <a:prstGeom xmlns:a="http://schemas.openxmlformats.org/drawingml/2006/main" prst="rect">
            <a:avLst/>
          </a:prstGeom>
        </p:spPr>
        <p:txBody>
          <a:bodyPr xmlns:a="http://schemas.openxmlformats.org/drawingml/2006/main" vert="horz" lIns="0" tIns="0" rIns="0" bIns="0">
            <a:normAutofit/>
          </a:bodyPr>
          <a:lstStyle xmlns:a="http://schemas.openxmlformats.org/drawingml/2006/main"/>
          <a:p xmlns:a="http://schemas.openxmlformats.org/drawingml/2006/main">
            <a:pPr lvl="0">
              <a:buNone/>
            </a:pPr>
            <a:r>
              <a:t>Click to edit Master text styles</a:t>
            </a:r>
          </a:p>
          <a:p xmlns:a="http://schemas.openxmlformats.org/drawingml/2006/main">
            <a:pPr lvl="1">
              <a:buNone/>
            </a:pPr>
            <a:r>
              <a:t>Second level</a:t>
            </a:r>
          </a:p>
          <a:p xmlns:a="http://schemas.openxmlformats.org/drawingml/2006/main">
            <a:pPr lvl="2">
              <a:buNone/>
            </a:pPr>
            <a:r>
              <a:t>Third level</a:t>
            </a:r>
          </a:p>
          <a:p xmlns:a="http://schemas.openxmlformats.org/drawingml/2006/main">
            <a:pPr lvl="3">
              <a:buNone/>
            </a:pPr>
            <a:r>
              <a:t>Fourth level</a:t>
            </a:r>
          </a:p>
          <a:p xmlns:a="http://schemas.openxmlformats.org/drawingml/2006/main">
            <a:pPr lvl="4">
              <a:buNone/>
            </a:pPr>
            <a:r>
              <a:t>Fifth level</a:t>
            </a:r>
          </a:p>
        </p:txBody>
      </p:sp>
      <p:sp>
        <p:nvSpPr>
          <p:cNvPr id="10" name="Footer Placeholder 4">
            <a:extLst xmlns:a="http://schemas.openxmlformats.org/drawingml/2006/main">
              <a:ext uri="{FF2B5EF4-FFF2-40B4-BE49-F238E27FC236}">
                <a16:creationId xmlns:a16="http://schemas.microsoft.com/office/drawing/2014/main" id="{19E7B047-08E6-29C1-F101-C084D555AACC}"/>
              </a:ext>
            </a:extLst>
          </p:cNvPr>
          <p:cNvSpPr>
            <a:spLocks xmlns:a="http://schemas.openxmlformats.org/drawingml/2006/main" noGrp="1"/>
          </p:cNvSpPr>
          <p:nvPr>
            <p:ph type="ftr" idx="3"/>
          </p:nvPr>
        </p:nvSpPr>
        <p:spPr>
          <a:xfrm xmlns:a="http://schemas.openxmlformats.org/drawingml/2006/main">
            <a:off x="393700" y="6279952"/>
            <a:ext cx="3568700" cy="241240"/>
          </a:xfrm>
          <a:prstGeom xmlns:a="http://schemas.openxmlformats.org/drawingml/2006/main" prst="rect">
            <a:avLst/>
          </a:prstGeom>
        </p:spPr>
        <p:txBody>
          <a:bodyPr xmlns:a="http://schemas.openxmlformats.org/drawingml/2006/main" vert="horz" lIns="0" tIns="0" rIns="0" bIns="0" anchor="b"/>
          <a:lstStyle xmlns:a="http://schemas.openxmlformats.org/drawingml/2006/main">
            <a:lvl1pPr algn="l">
              <a:buNone/>
              <a:defRPr sz="1000">
                <a:solidFill>
                  <a:schemeClr val="tx1"/>
                </a:solidFill>
              </a:defRPr>
            </a:lvl1pPr>
          </a:lstStyle>
          <a:p xmlns:a="http://schemas.openxmlformats.org/drawingml/2006/main">
            <a:endParaRPr sz="1000"/>
          </a:p>
        </p:txBody>
      </p:sp>
      <p:sp>
        <p:nvSpPr>
          <p:cNvPr id="11" name="Slide Number Placeholder 5">
            <a:extLst xmlns:a="http://schemas.openxmlformats.org/drawingml/2006/main">
              <a:ext uri="{FF2B5EF4-FFF2-40B4-BE49-F238E27FC236}">
                <a16:creationId xmlns:a16="http://schemas.microsoft.com/office/drawing/2014/main" id="{3DE564C6-8AA0-935D-A919-07AFA15B335B}"/>
              </a:ext>
            </a:extLst>
          </p:cNvPr>
          <p:cNvSpPr>
            <a:spLocks xmlns:a="http://schemas.openxmlformats.org/drawingml/2006/main" noGrp="1"/>
          </p:cNvSpPr>
          <p:nvPr>
            <p:ph type="sldNum" idx="4"/>
          </p:nvPr>
        </p:nvSpPr>
        <p:spPr>
          <a:xfrm xmlns:a="http://schemas.openxmlformats.org/drawingml/2006/main">
            <a:off x="11279332" y="6279294"/>
            <a:ext cx="518968" cy="241240"/>
          </a:xfrm>
          <a:prstGeom xmlns:a="http://schemas.openxmlformats.org/drawingml/2006/main" prst="rect">
            <a:avLst/>
          </a:prstGeom>
        </p:spPr>
        <p:txBody>
          <a:bodyPr xmlns:a="http://schemas.openxmlformats.org/drawingml/2006/main" vert="horz" lIns="0" tIns="0" rIns="0" bIns="0" anchor="b"/>
          <a:lstStyle xmlns:a="http://schemas.openxmlformats.org/drawingml/2006/main">
            <a:lvl1pPr algn="r">
              <a:buNone/>
              <a:defRPr sz="1000" kern="1200">
                <a:solidFill>
                  <a:schemeClr val="tx1"/>
                </a:solidFill>
                <a:latin typeface="+mn-lt"/>
                <a:ea typeface="+mn-lt"/>
                <a:cs typeface="+mn-lt"/>
              </a:defRPr>
            </a:lvl1pPr>
          </a:lstStyle>
          <a:p xmlns:a="http://schemas.openxmlformats.org/drawingml/2006/main">
            <a:fld id="{8574A810-7A8E-054F-9F6B-09E9C694ECF9}" type="slidenum">
              <a:t>‹#›</a:t>
            </a:fld>
            <a:endParaRPr sz="1000"/>
          </a:p>
        </p:txBody>
      </p:sp>
      <p:sp>
        <p:nvSpPr>
          <p:cNvPr id="12" name="Text Placeholder 2">
            <a:extLst xmlns:a="http://schemas.openxmlformats.org/drawingml/2006/main">
              <a:ext uri="{FF2B5EF4-FFF2-40B4-BE49-F238E27FC236}">
                <a16:creationId xmlns:a16="http://schemas.microsoft.com/office/drawing/2014/main" id="{4ABE46D3-8F05-1C7F-3EC7-20BFCC76C251}"/>
              </a:ext>
            </a:extLst>
          </p:cNvPr>
          <p:cNvSpPr>
            <a:spLocks xmlns:a="http://schemas.openxmlformats.org/drawingml/2006/main" noGrp="1"/>
          </p:cNvSpPr>
          <p:nvPr>
            <p:ph idx="10"/>
          </p:nvPr>
        </p:nvSpPr>
        <p:spPr>
          <a:xfrm xmlns:a="http://schemas.openxmlformats.org/drawingml/2006/main">
            <a:off x="6256618" y="2032000"/>
            <a:ext cx="5537200" cy="3962400"/>
          </a:xfrm>
          <a:prstGeom xmlns:a="http://schemas.openxmlformats.org/drawingml/2006/main" prst="rect">
            <a:avLst/>
          </a:prstGeom>
        </p:spPr>
        <p:txBody>
          <a:bodyPr xmlns:a="http://schemas.openxmlformats.org/drawingml/2006/main" vert="horz" lIns="0" tIns="0" rIns="0" bIns="0">
            <a:normAutofit/>
          </a:bodyPr>
          <a:lstStyle xmlns:a="http://schemas.openxmlformats.org/drawingml/2006/main"/>
          <a:p xmlns:a="http://schemas.openxmlformats.org/drawingml/2006/main">
            <a:pPr lvl="0">
              <a:buNone/>
            </a:pPr>
            <a:r>
              <a:t>Click to edit Master text styles</a:t>
            </a:r>
          </a:p>
          <a:p xmlns:a="http://schemas.openxmlformats.org/drawingml/2006/main">
            <a:pPr lvl="1">
              <a:buNone/>
            </a:pPr>
            <a:r>
              <a:t>Second level</a:t>
            </a:r>
          </a:p>
          <a:p xmlns:a="http://schemas.openxmlformats.org/drawingml/2006/main">
            <a:pPr lvl="2">
              <a:buNone/>
            </a:pPr>
            <a:r>
              <a:t>Third level</a:t>
            </a:r>
          </a:p>
          <a:p xmlns:a="http://schemas.openxmlformats.org/drawingml/2006/main">
            <a:pPr lvl="3">
              <a:buNone/>
            </a:pPr>
            <a:r>
              <a:t>Fourth level</a:t>
            </a:r>
          </a:p>
          <a:p xmlns:a="http://schemas.openxmlformats.org/drawingml/2006/main">
            <a:pPr lvl="4">
              <a:buNone/>
            </a:pPr>
            <a:r>
              <a:t>Fifth level</a:t>
            </a:r>
          </a:p>
        </p:txBody>
      </p:sp>
      <p:sp>
        <p:nvSpPr>
          <p:cNvPr id="2" name="Title Placeholder 1">
            <a:extLst xmlns:a="http://schemas.openxmlformats.org/drawingml/2006/main">
              <a:ext uri="{FF2B5EF4-FFF2-40B4-BE49-F238E27FC236}">
                <a16:creationId xmlns:a16="http://schemas.microsoft.com/office/drawing/2014/main" id="{739D2C21-36BF-25E7-8E97-1D17F313F7AF}"/>
              </a:ext>
            </a:extLst>
          </p:cNvPr>
          <p:cNvSpPr>
            <a:spLocks xmlns:a="http://schemas.openxmlformats.org/drawingml/2006/main" noGrp="1"/>
          </p:cNvSpPr>
          <p:nvPr>
            <p:ph type="title" idx="0"/>
          </p:nvPr>
        </p:nvSpPr>
        <p:spPr>
          <a:xfrm xmlns:a="http://schemas.openxmlformats.org/drawingml/2006/main">
            <a:off x="393700" y="344008"/>
            <a:ext cx="11404600" cy="1047491"/>
          </a:xfrm>
          <a:prstGeom xmlns:a="http://schemas.openxmlformats.org/drawingml/2006/main" prst="rect">
            <a:avLst/>
          </a:prstGeom>
        </p:spPr>
        <p:txBody>
          <a:bodyPr xmlns:a="http://schemas.openxmlformats.org/drawingml/2006/main" vert="horz" lIns="0" tIns="0" rIns="0" bIns="0" anchor="t">
            <a:normAutofit/>
          </a:bodyPr>
          <a:lstStyle xmlns:a="http://schemas.openxmlformats.org/drawingml/2006/main"/>
          <a:p xmlns:a="http://schemas.openxmlformats.org/drawingml/2006/main">
            <a:r>
              <a:t>Click to edit Master title style</a:t>
            </a:r>
          </a:p>
        </p:txBody>
      </p:sp>
    </p:spTree>
  </p:cSld>
</p:sldLayout>
</file>

<file path=ppt/slideLayouts/slideLayout4.xml><?xml version="1.0" encoding="utf-8"?>
<p:sldLayout xmlns:p="http://schemas.openxmlformats.org/presentationml/2006/main" preserve="1" userDrawn="1">
  <p:cSld name="Three Content">
    <p:spTree>
      <p:nvGrpSpPr>
        <p:cNvPr id="1" name=""/>
        <p:cNvGrpSpPr/>
        <p:nvPr/>
      </p:nvGrpSpPr>
      <p:grpSpPr>
        <a:xfrm xmlns:a="http://schemas.openxmlformats.org/drawingml/2006/main"/>
      </p:grpSpPr>
      <p:sp>
        <p:nvSpPr>
          <p:cNvPr id="11" name="Text Placeholder 2">
            <a:extLst xmlns:a="http://schemas.openxmlformats.org/drawingml/2006/main">
              <a:ext uri="{FF2B5EF4-FFF2-40B4-BE49-F238E27FC236}">
                <a16:creationId xmlns:a16="http://schemas.microsoft.com/office/drawing/2014/main" id="{6F7D12C6-B3BC-2F80-A661-00CC228193B5}"/>
              </a:ext>
            </a:extLst>
          </p:cNvPr>
          <p:cNvSpPr>
            <a:spLocks xmlns:a="http://schemas.openxmlformats.org/drawingml/2006/main" noGrp="1"/>
          </p:cNvSpPr>
          <p:nvPr>
            <p:ph idx="1"/>
          </p:nvPr>
        </p:nvSpPr>
        <p:spPr>
          <a:xfrm xmlns:a="http://schemas.openxmlformats.org/drawingml/2006/main">
            <a:off x="393700" y="2032000"/>
            <a:ext cx="3568700" cy="3962400"/>
          </a:xfrm>
          <a:prstGeom xmlns:a="http://schemas.openxmlformats.org/drawingml/2006/main" prst="rect">
            <a:avLst/>
          </a:prstGeom>
        </p:spPr>
        <p:txBody>
          <a:bodyPr xmlns:a="http://schemas.openxmlformats.org/drawingml/2006/main" vert="horz" lIns="0" tIns="0" rIns="0" bIns="0">
            <a:normAutofit/>
          </a:bodyPr>
          <a:lstStyle xmlns:a="http://schemas.openxmlformats.org/drawingml/2006/main"/>
          <a:p xmlns:a="http://schemas.openxmlformats.org/drawingml/2006/main">
            <a:pPr lvl="0">
              <a:buNone/>
            </a:pPr>
            <a:r>
              <a:t>Click to edit Master text styles</a:t>
            </a:r>
          </a:p>
          <a:p xmlns:a="http://schemas.openxmlformats.org/drawingml/2006/main">
            <a:pPr lvl="1">
              <a:buNone/>
            </a:pPr>
            <a:r>
              <a:t>Second level</a:t>
            </a:r>
          </a:p>
          <a:p xmlns:a="http://schemas.openxmlformats.org/drawingml/2006/main">
            <a:pPr lvl="2">
              <a:buNone/>
            </a:pPr>
            <a:r>
              <a:t>Third level</a:t>
            </a:r>
          </a:p>
          <a:p xmlns:a="http://schemas.openxmlformats.org/drawingml/2006/main">
            <a:pPr lvl="3">
              <a:buNone/>
            </a:pPr>
            <a:r>
              <a:t>Fourth level</a:t>
            </a:r>
          </a:p>
          <a:p xmlns:a="http://schemas.openxmlformats.org/drawingml/2006/main">
            <a:pPr lvl="4">
              <a:buNone/>
            </a:pPr>
            <a:r>
              <a:t>Fifth level</a:t>
            </a:r>
          </a:p>
        </p:txBody>
      </p:sp>
      <p:sp>
        <p:nvSpPr>
          <p:cNvPr id="12" name="Footer Placeholder 4">
            <a:extLst xmlns:a="http://schemas.openxmlformats.org/drawingml/2006/main">
              <a:ext uri="{FF2B5EF4-FFF2-40B4-BE49-F238E27FC236}">
                <a16:creationId xmlns:a16="http://schemas.microsoft.com/office/drawing/2014/main" id="{0682803B-B799-370F-B1B9-EB49CCB10A11}"/>
              </a:ext>
            </a:extLst>
          </p:cNvPr>
          <p:cNvSpPr>
            <a:spLocks xmlns:a="http://schemas.openxmlformats.org/drawingml/2006/main" noGrp="1"/>
          </p:cNvSpPr>
          <p:nvPr>
            <p:ph type="ftr" idx="3"/>
          </p:nvPr>
        </p:nvSpPr>
        <p:spPr>
          <a:xfrm xmlns:a="http://schemas.openxmlformats.org/drawingml/2006/main">
            <a:off x="393700" y="6279952"/>
            <a:ext cx="3568700" cy="241240"/>
          </a:xfrm>
          <a:prstGeom xmlns:a="http://schemas.openxmlformats.org/drawingml/2006/main" prst="rect">
            <a:avLst/>
          </a:prstGeom>
        </p:spPr>
        <p:txBody>
          <a:bodyPr xmlns:a="http://schemas.openxmlformats.org/drawingml/2006/main" vert="horz" lIns="0" tIns="0" rIns="0" bIns="0" anchor="b"/>
          <a:lstStyle xmlns:a="http://schemas.openxmlformats.org/drawingml/2006/main">
            <a:lvl1pPr algn="l">
              <a:buNone/>
              <a:defRPr sz="1000">
                <a:solidFill>
                  <a:schemeClr val="tx1"/>
                </a:solidFill>
              </a:defRPr>
            </a:lvl1pPr>
          </a:lstStyle>
          <a:p xmlns:a="http://schemas.openxmlformats.org/drawingml/2006/main">
            <a:endParaRPr sz="1000"/>
          </a:p>
        </p:txBody>
      </p:sp>
      <p:sp>
        <p:nvSpPr>
          <p:cNvPr id="13" name="Slide Number Placeholder 5">
            <a:extLst xmlns:a="http://schemas.openxmlformats.org/drawingml/2006/main">
              <a:ext uri="{FF2B5EF4-FFF2-40B4-BE49-F238E27FC236}">
                <a16:creationId xmlns:a16="http://schemas.microsoft.com/office/drawing/2014/main" id="{AFE26095-B1FD-5C7C-C8D6-78ABF739DCBA}"/>
              </a:ext>
            </a:extLst>
          </p:cNvPr>
          <p:cNvSpPr>
            <a:spLocks xmlns:a="http://schemas.openxmlformats.org/drawingml/2006/main" noGrp="1"/>
          </p:cNvSpPr>
          <p:nvPr>
            <p:ph type="sldNum" idx="4"/>
          </p:nvPr>
        </p:nvSpPr>
        <p:spPr>
          <a:xfrm xmlns:a="http://schemas.openxmlformats.org/drawingml/2006/main">
            <a:off x="11279332" y="6279294"/>
            <a:ext cx="518968" cy="241240"/>
          </a:xfrm>
          <a:prstGeom xmlns:a="http://schemas.openxmlformats.org/drawingml/2006/main" prst="rect">
            <a:avLst/>
          </a:prstGeom>
        </p:spPr>
        <p:txBody>
          <a:bodyPr xmlns:a="http://schemas.openxmlformats.org/drawingml/2006/main" vert="horz" lIns="0" tIns="0" rIns="0" bIns="0" anchor="b"/>
          <a:lstStyle xmlns:a="http://schemas.openxmlformats.org/drawingml/2006/main">
            <a:lvl1pPr algn="r">
              <a:buNone/>
              <a:defRPr sz="1000" kern="1200">
                <a:solidFill>
                  <a:schemeClr val="tx1"/>
                </a:solidFill>
                <a:latin typeface="+mn-lt"/>
                <a:ea typeface="+mn-lt"/>
                <a:cs typeface="+mn-lt"/>
              </a:defRPr>
            </a:lvl1pPr>
          </a:lstStyle>
          <a:p xmlns:a="http://schemas.openxmlformats.org/drawingml/2006/main">
            <a:fld id="{8574A810-7A8E-054F-9F6B-09E9C694ECF9}" type="slidenum">
              <a:t>‹#›</a:t>
            </a:fld>
            <a:endParaRPr sz="1000"/>
          </a:p>
        </p:txBody>
      </p:sp>
      <p:sp>
        <p:nvSpPr>
          <p:cNvPr id="14" name="Text Placeholder 2">
            <a:extLst xmlns:a="http://schemas.openxmlformats.org/drawingml/2006/main">
              <a:ext uri="{FF2B5EF4-FFF2-40B4-BE49-F238E27FC236}">
                <a16:creationId xmlns:a16="http://schemas.microsoft.com/office/drawing/2014/main" id="{80E090C5-E6C8-92F2-E8C2-A840B8F1807D}"/>
              </a:ext>
            </a:extLst>
          </p:cNvPr>
          <p:cNvSpPr>
            <a:spLocks xmlns:a="http://schemas.openxmlformats.org/drawingml/2006/main" noGrp="1"/>
          </p:cNvSpPr>
          <p:nvPr>
            <p:ph idx="10"/>
          </p:nvPr>
        </p:nvSpPr>
        <p:spPr>
          <a:xfrm xmlns:a="http://schemas.openxmlformats.org/drawingml/2006/main">
            <a:off x="4318000" y="2032000"/>
            <a:ext cx="3568700" cy="3962400"/>
          </a:xfrm>
          <a:prstGeom xmlns:a="http://schemas.openxmlformats.org/drawingml/2006/main" prst="rect">
            <a:avLst/>
          </a:prstGeom>
        </p:spPr>
        <p:txBody>
          <a:bodyPr xmlns:a="http://schemas.openxmlformats.org/drawingml/2006/main" vert="horz" lIns="0" tIns="0" rIns="0" bIns="0">
            <a:normAutofit/>
          </a:bodyPr>
          <a:lstStyle xmlns:a="http://schemas.openxmlformats.org/drawingml/2006/main"/>
          <a:p xmlns:a="http://schemas.openxmlformats.org/drawingml/2006/main">
            <a:pPr lvl="0">
              <a:buNone/>
            </a:pPr>
            <a:r>
              <a:t>Click to edit Master text styles</a:t>
            </a:r>
          </a:p>
          <a:p xmlns:a="http://schemas.openxmlformats.org/drawingml/2006/main">
            <a:pPr lvl="1">
              <a:buNone/>
            </a:pPr>
            <a:r>
              <a:t>Second level</a:t>
            </a:r>
          </a:p>
          <a:p xmlns:a="http://schemas.openxmlformats.org/drawingml/2006/main">
            <a:pPr lvl="2">
              <a:buNone/>
            </a:pPr>
            <a:r>
              <a:t>Third level</a:t>
            </a:r>
          </a:p>
          <a:p xmlns:a="http://schemas.openxmlformats.org/drawingml/2006/main">
            <a:pPr lvl="3">
              <a:buNone/>
            </a:pPr>
            <a:r>
              <a:t>Fourth level</a:t>
            </a:r>
          </a:p>
          <a:p xmlns:a="http://schemas.openxmlformats.org/drawingml/2006/main">
            <a:pPr lvl="4">
              <a:buNone/>
            </a:pPr>
            <a:r>
              <a:t>Fifth level</a:t>
            </a:r>
          </a:p>
        </p:txBody>
      </p:sp>
      <p:sp>
        <p:nvSpPr>
          <p:cNvPr id="15" name="Text Placeholder 2">
            <a:extLst xmlns:a="http://schemas.openxmlformats.org/drawingml/2006/main">
              <a:ext uri="{FF2B5EF4-FFF2-40B4-BE49-F238E27FC236}">
                <a16:creationId xmlns:a16="http://schemas.microsoft.com/office/drawing/2014/main" id="{0C6D2D15-AEC2-9F99-316F-C37AF863965D}"/>
              </a:ext>
            </a:extLst>
          </p:cNvPr>
          <p:cNvSpPr>
            <a:spLocks xmlns:a="http://schemas.openxmlformats.org/drawingml/2006/main" noGrp="1"/>
          </p:cNvSpPr>
          <p:nvPr>
            <p:ph idx="11"/>
          </p:nvPr>
        </p:nvSpPr>
        <p:spPr>
          <a:xfrm xmlns:a="http://schemas.openxmlformats.org/drawingml/2006/main">
            <a:off x="8232273" y="2032000"/>
            <a:ext cx="3568700" cy="3962400"/>
          </a:xfrm>
          <a:prstGeom xmlns:a="http://schemas.openxmlformats.org/drawingml/2006/main" prst="rect">
            <a:avLst/>
          </a:prstGeom>
        </p:spPr>
        <p:txBody>
          <a:bodyPr xmlns:a="http://schemas.openxmlformats.org/drawingml/2006/main" vert="horz" lIns="0" tIns="0" rIns="0" bIns="0">
            <a:normAutofit/>
          </a:bodyPr>
          <a:lstStyle xmlns:a="http://schemas.openxmlformats.org/drawingml/2006/main"/>
          <a:p xmlns:a="http://schemas.openxmlformats.org/drawingml/2006/main">
            <a:pPr lvl="0">
              <a:buNone/>
            </a:pPr>
            <a:r>
              <a:t>Click to edit Master text styles</a:t>
            </a:r>
          </a:p>
          <a:p xmlns:a="http://schemas.openxmlformats.org/drawingml/2006/main">
            <a:pPr lvl="1">
              <a:buNone/>
            </a:pPr>
            <a:r>
              <a:t>Second level</a:t>
            </a:r>
          </a:p>
          <a:p xmlns:a="http://schemas.openxmlformats.org/drawingml/2006/main">
            <a:pPr lvl="2">
              <a:buNone/>
            </a:pPr>
            <a:r>
              <a:t>Third level</a:t>
            </a:r>
          </a:p>
          <a:p xmlns:a="http://schemas.openxmlformats.org/drawingml/2006/main">
            <a:pPr lvl="3">
              <a:buNone/>
            </a:pPr>
            <a:r>
              <a:t>Fourth level</a:t>
            </a:r>
          </a:p>
          <a:p xmlns:a="http://schemas.openxmlformats.org/drawingml/2006/main">
            <a:pPr lvl="4">
              <a:buNone/>
            </a:pPr>
            <a:r>
              <a:t>Fifth level</a:t>
            </a:r>
          </a:p>
        </p:txBody>
      </p:sp>
      <p:sp>
        <p:nvSpPr>
          <p:cNvPr id="2" name="Title Placeholder 1">
            <a:extLst xmlns:a="http://schemas.openxmlformats.org/drawingml/2006/main">
              <a:ext uri="{FF2B5EF4-FFF2-40B4-BE49-F238E27FC236}">
                <a16:creationId xmlns:a16="http://schemas.microsoft.com/office/drawing/2014/main" id="{EC59174D-4FF5-0FD8-FE78-F71A39E187AE}"/>
              </a:ext>
            </a:extLst>
          </p:cNvPr>
          <p:cNvSpPr>
            <a:spLocks xmlns:a="http://schemas.openxmlformats.org/drawingml/2006/main" noGrp="1"/>
          </p:cNvSpPr>
          <p:nvPr>
            <p:ph type="title" idx="0"/>
          </p:nvPr>
        </p:nvSpPr>
        <p:spPr>
          <a:xfrm xmlns:a="http://schemas.openxmlformats.org/drawingml/2006/main">
            <a:off x="393700" y="344008"/>
            <a:ext cx="11404600" cy="1047491"/>
          </a:xfrm>
          <a:prstGeom xmlns:a="http://schemas.openxmlformats.org/drawingml/2006/main" prst="rect">
            <a:avLst/>
          </a:prstGeom>
        </p:spPr>
        <p:txBody>
          <a:bodyPr xmlns:a="http://schemas.openxmlformats.org/drawingml/2006/main" vert="horz" lIns="0" tIns="0" rIns="0" bIns="0" anchor="t">
            <a:normAutofit/>
          </a:bodyPr>
          <a:lstStyle xmlns:a="http://schemas.openxmlformats.org/drawingml/2006/main"/>
          <a:p xmlns:a="http://schemas.openxmlformats.org/drawingml/2006/main">
            <a:r>
              <a:t>Click to edit Master title style</a:t>
            </a:r>
          </a:p>
        </p:txBody>
      </p:sp>
    </p:spTree>
  </p:cSld>
</p:sldLayout>
</file>

<file path=ppt/slideLayouts/slideLayout5.xml><?xml version="1.0" encoding="utf-8"?>
<p:sldLayout xmlns:p="http://schemas.openxmlformats.org/presentationml/2006/main" preserve="1" userDrawn="1">
  <p:cSld name="Four Content">
    <p:spTree>
      <p:nvGrpSpPr>
        <p:cNvPr id="1" name=""/>
        <p:cNvGrpSpPr/>
        <p:nvPr/>
      </p:nvGrpSpPr>
      <p:grpSpPr>
        <a:xfrm xmlns:a="http://schemas.openxmlformats.org/drawingml/2006/main"/>
      </p:grpSpPr>
      <p:sp>
        <p:nvSpPr>
          <p:cNvPr id="11" name="Text Placeholder 2">
            <a:extLst xmlns:a="http://schemas.openxmlformats.org/drawingml/2006/main">
              <a:ext uri="{FF2B5EF4-FFF2-40B4-BE49-F238E27FC236}">
                <a16:creationId xmlns:a16="http://schemas.microsoft.com/office/drawing/2014/main" id="{6F7D12C6-B3BC-2F80-A661-00CC228193B5}"/>
              </a:ext>
            </a:extLst>
          </p:cNvPr>
          <p:cNvSpPr>
            <a:spLocks xmlns:a="http://schemas.openxmlformats.org/drawingml/2006/main" noGrp="1"/>
          </p:cNvSpPr>
          <p:nvPr>
            <p:ph idx="1"/>
          </p:nvPr>
        </p:nvSpPr>
        <p:spPr>
          <a:xfrm xmlns:a="http://schemas.openxmlformats.org/drawingml/2006/main">
            <a:off x="393700" y="2213811"/>
            <a:ext cx="2595934" cy="3780589"/>
          </a:xfrm>
          <a:prstGeom xmlns:a="http://schemas.openxmlformats.org/drawingml/2006/main" prst="rect">
            <a:avLst/>
          </a:prstGeom>
        </p:spPr>
        <p:txBody>
          <a:bodyPr xmlns:a="http://schemas.openxmlformats.org/drawingml/2006/main" vert="horz" lIns="0" tIns="0" rIns="0" bIns="0">
            <a:normAutofit/>
          </a:bodyPr>
          <a:lstStyle xmlns:a="http://schemas.openxmlformats.org/drawingml/2006/main">
            <a:lvl1pPr>
              <a:buNone/>
              <a:defRPr sz="1600"/>
            </a:lvl1pPr>
            <a:lvl2pPr>
              <a:buNone/>
              <a:defRPr sz="1600"/>
            </a:lvl2pPr>
            <a:lvl3pPr>
              <a:buNone/>
              <a:defRPr sz="1600"/>
            </a:lvl3pPr>
            <a:lvl4pPr>
              <a:buNone/>
              <a:defRPr sz="1600"/>
            </a:lvl4pPr>
            <a:lvl5pPr>
              <a:buNone/>
              <a:defRPr sz="1600"/>
            </a:lvl5pPr>
          </a:lstStyle>
          <a:p xmlns:a="http://schemas.openxmlformats.org/drawingml/2006/main">
            <a:pPr lvl="0">
              <a:buNone/>
            </a:pPr>
            <a:r>
              <a:t>Click to edit Master</a:t>
            </a:r>
          </a:p>
        </p:txBody>
      </p:sp>
      <p:sp>
        <p:nvSpPr>
          <p:cNvPr id="12" name="Footer Placeholder 4">
            <a:extLst xmlns:a="http://schemas.openxmlformats.org/drawingml/2006/main">
              <a:ext uri="{FF2B5EF4-FFF2-40B4-BE49-F238E27FC236}">
                <a16:creationId xmlns:a16="http://schemas.microsoft.com/office/drawing/2014/main" id="{0682803B-B799-370F-B1B9-EB49CCB10A11}"/>
              </a:ext>
            </a:extLst>
          </p:cNvPr>
          <p:cNvSpPr>
            <a:spLocks xmlns:a="http://schemas.openxmlformats.org/drawingml/2006/main" noGrp="1"/>
          </p:cNvSpPr>
          <p:nvPr>
            <p:ph type="ftr" idx="3"/>
          </p:nvPr>
        </p:nvSpPr>
        <p:spPr>
          <a:xfrm xmlns:a="http://schemas.openxmlformats.org/drawingml/2006/main">
            <a:off x="393700" y="6279952"/>
            <a:ext cx="3568700" cy="241240"/>
          </a:xfrm>
          <a:prstGeom xmlns:a="http://schemas.openxmlformats.org/drawingml/2006/main" prst="rect">
            <a:avLst/>
          </a:prstGeom>
        </p:spPr>
        <p:txBody>
          <a:bodyPr xmlns:a="http://schemas.openxmlformats.org/drawingml/2006/main" vert="horz" lIns="0" tIns="0" rIns="0" bIns="0" anchor="b"/>
          <a:lstStyle xmlns:a="http://schemas.openxmlformats.org/drawingml/2006/main">
            <a:lvl1pPr algn="l">
              <a:buNone/>
              <a:defRPr sz="1000">
                <a:solidFill>
                  <a:schemeClr val="tx1"/>
                </a:solidFill>
              </a:defRPr>
            </a:lvl1pPr>
          </a:lstStyle>
          <a:p xmlns:a="http://schemas.openxmlformats.org/drawingml/2006/main">
            <a:endParaRPr sz="1000"/>
          </a:p>
        </p:txBody>
      </p:sp>
      <p:sp>
        <p:nvSpPr>
          <p:cNvPr id="13" name="Slide Number Placeholder 5">
            <a:extLst xmlns:a="http://schemas.openxmlformats.org/drawingml/2006/main">
              <a:ext uri="{FF2B5EF4-FFF2-40B4-BE49-F238E27FC236}">
                <a16:creationId xmlns:a16="http://schemas.microsoft.com/office/drawing/2014/main" id="{AFE26095-B1FD-5C7C-C8D6-78ABF739DCBA}"/>
              </a:ext>
            </a:extLst>
          </p:cNvPr>
          <p:cNvSpPr>
            <a:spLocks xmlns:a="http://schemas.openxmlformats.org/drawingml/2006/main" noGrp="1"/>
          </p:cNvSpPr>
          <p:nvPr>
            <p:ph type="sldNum" idx="4"/>
          </p:nvPr>
        </p:nvSpPr>
        <p:spPr>
          <a:xfrm xmlns:a="http://schemas.openxmlformats.org/drawingml/2006/main">
            <a:off x="11279332" y="6279294"/>
            <a:ext cx="518968" cy="241240"/>
          </a:xfrm>
          <a:prstGeom xmlns:a="http://schemas.openxmlformats.org/drawingml/2006/main" prst="rect">
            <a:avLst/>
          </a:prstGeom>
        </p:spPr>
        <p:txBody>
          <a:bodyPr xmlns:a="http://schemas.openxmlformats.org/drawingml/2006/main" vert="horz" lIns="0" tIns="0" rIns="0" bIns="0" anchor="b"/>
          <a:lstStyle xmlns:a="http://schemas.openxmlformats.org/drawingml/2006/main">
            <a:lvl1pPr algn="r">
              <a:buNone/>
              <a:defRPr sz="1000" kern="1200">
                <a:solidFill>
                  <a:schemeClr val="tx1"/>
                </a:solidFill>
                <a:latin typeface="+mn-lt"/>
                <a:ea typeface="+mn-lt"/>
                <a:cs typeface="+mn-lt"/>
              </a:defRPr>
            </a:lvl1pPr>
          </a:lstStyle>
          <a:p xmlns:a="http://schemas.openxmlformats.org/drawingml/2006/main">
            <a:fld id="{8574A810-7A8E-054F-9F6B-09E9C694ECF9}" type="slidenum">
              <a:t>‹#›</a:t>
            </a:fld>
            <a:endParaRPr sz="1000"/>
          </a:p>
        </p:txBody>
      </p:sp>
      <p:sp>
        <p:nvSpPr>
          <p:cNvPr id="2" name="Title Placeholder 1">
            <a:extLst xmlns:a="http://schemas.openxmlformats.org/drawingml/2006/main">
              <a:ext uri="{FF2B5EF4-FFF2-40B4-BE49-F238E27FC236}">
                <a16:creationId xmlns:a16="http://schemas.microsoft.com/office/drawing/2014/main" id="{EC59174D-4FF5-0FD8-FE78-F71A39E187AE}"/>
              </a:ext>
            </a:extLst>
          </p:cNvPr>
          <p:cNvSpPr>
            <a:spLocks xmlns:a="http://schemas.openxmlformats.org/drawingml/2006/main" noGrp="1"/>
          </p:cNvSpPr>
          <p:nvPr>
            <p:ph type="title" idx="0"/>
          </p:nvPr>
        </p:nvSpPr>
        <p:spPr>
          <a:xfrm xmlns:a="http://schemas.openxmlformats.org/drawingml/2006/main">
            <a:off x="393700" y="344008"/>
            <a:ext cx="11404600" cy="1047491"/>
          </a:xfrm>
          <a:prstGeom xmlns:a="http://schemas.openxmlformats.org/drawingml/2006/main" prst="rect">
            <a:avLst/>
          </a:prstGeom>
        </p:spPr>
        <p:txBody>
          <a:bodyPr xmlns:a="http://schemas.openxmlformats.org/drawingml/2006/main" vert="horz" lIns="0" tIns="0" rIns="0" bIns="0" anchor="t">
            <a:normAutofit/>
          </a:bodyPr>
          <a:lstStyle xmlns:a="http://schemas.openxmlformats.org/drawingml/2006/main"/>
          <a:p xmlns:a="http://schemas.openxmlformats.org/drawingml/2006/main">
            <a:r>
              <a:t>Click to edit Master title style</a:t>
            </a:r>
          </a:p>
        </p:txBody>
      </p:sp>
      <p:sp>
        <p:nvSpPr>
          <p:cNvPr id="8" name="Text Placeholder 7">
            <a:extLst xmlns:a="http://schemas.openxmlformats.org/drawingml/2006/main">
              <a:ext uri="{FF2B5EF4-FFF2-40B4-BE49-F238E27FC236}">
                <a16:creationId xmlns:a16="http://schemas.microsoft.com/office/drawing/2014/main" id="{4F70A9DA-D783-0627-3166-E13B68C2ADAC}"/>
              </a:ext>
            </a:extLst>
          </p:cNvPr>
          <p:cNvSpPr>
            <a:spLocks xmlns:a="http://schemas.openxmlformats.org/drawingml/2006/main" noGrp="1"/>
          </p:cNvSpPr>
          <p:nvPr>
            <p:ph type="body" idx="12"/>
          </p:nvPr>
        </p:nvSpPr>
        <p:spPr>
          <a:xfrm xmlns:a="http://schemas.openxmlformats.org/drawingml/2006/main">
            <a:off x="3334966" y="2213811"/>
            <a:ext cx="2595934" cy="3780589"/>
          </a:xfrm>
        </p:spPr>
        <p:txBody>
          <a:bodyPr xmlns:a="http://schemas.openxmlformats.org/drawingml/2006/main"/>
          <a:lstStyle xmlns:a="http://schemas.openxmlformats.org/drawingml/2006/main">
            <a:lvl1pPr>
              <a:buNone/>
              <a:defRPr sz="1800"/>
            </a:lvl1pPr>
            <a:lvl2pPr>
              <a:buNone/>
              <a:defRPr sz="1800"/>
            </a:lvl2pPr>
            <a:lvl3pPr>
              <a:buNone/>
              <a:defRPr sz="1800"/>
            </a:lvl3pPr>
            <a:lvl4pPr>
              <a:buNone/>
              <a:defRPr sz="1800"/>
            </a:lvl4pPr>
            <a:lvl5pPr>
              <a:buNone/>
              <a:defRPr sz="1800"/>
            </a:lvl5pPr>
          </a:lstStyle>
          <a:p xmlns:a="http://schemas.openxmlformats.org/drawingml/2006/main">
            <a:pPr lvl="0">
              <a:buNone/>
            </a:pPr>
            <a:r>
              <a:t>Click to edit Master</a:t>
            </a:r>
          </a:p>
        </p:txBody>
      </p:sp>
      <p:sp>
        <p:nvSpPr>
          <p:cNvPr id="9" name="Text Placeholder 2">
            <a:extLst xmlns:a="http://schemas.openxmlformats.org/drawingml/2006/main">
              <a:ext uri="{FF2B5EF4-FFF2-40B4-BE49-F238E27FC236}">
                <a16:creationId xmlns:a16="http://schemas.microsoft.com/office/drawing/2014/main" id="{75BF2647-8E8C-CAEE-896D-0E1567AF7E99}"/>
              </a:ext>
            </a:extLst>
          </p:cNvPr>
          <p:cNvSpPr>
            <a:spLocks xmlns:a="http://schemas.openxmlformats.org/drawingml/2006/main" noGrp="1"/>
          </p:cNvSpPr>
          <p:nvPr>
            <p:ph idx="13"/>
          </p:nvPr>
        </p:nvSpPr>
        <p:spPr>
          <a:xfrm xmlns:a="http://schemas.openxmlformats.org/drawingml/2006/main">
            <a:off x="6264413" y="2213811"/>
            <a:ext cx="2595934" cy="3780589"/>
          </a:xfrm>
          <a:prstGeom xmlns:a="http://schemas.openxmlformats.org/drawingml/2006/main" prst="rect">
            <a:avLst/>
          </a:prstGeom>
        </p:spPr>
        <p:txBody>
          <a:bodyPr xmlns:a="http://schemas.openxmlformats.org/drawingml/2006/main" vert="horz" lIns="0" tIns="0" rIns="0" bIns="0">
            <a:normAutofit/>
          </a:bodyPr>
          <a:lstStyle xmlns:a="http://schemas.openxmlformats.org/drawingml/2006/main">
            <a:lvl1pPr>
              <a:buNone/>
              <a:defRPr sz="1600"/>
            </a:lvl1pPr>
            <a:lvl2pPr>
              <a:buNone/>
              <a:defRPr sz="1600"/>
            </a:lvl2pPr>
            <a:lvl3pPr>
              <a:buNone/>
              <a:defRPr sz="1600"/>
            </a:lvl3pPr>
            <a:lvl4pPr>
              <a:buNone/>
              <a:defRPr sz="1600"/>
            </a:lvl4pPr>
            <a:lvl5pPr>
              <a:buNone/>
              <a:defRPr sz="1600"/>
            </a:lvl5pPr>
          </a:lstStyle>
          <a:p xmlns:a="http://schemas.openxmlformats.org/drawingml/2006/main">
            <a:pPr lvl="0">
              <a:buNone/>
            </a:pPr>
            <a:r>
              <a:t>Click to edit Master</a:t>
            </a:r>
          </a:p>
        </p:txBody>
      </p:sp>
      <p:sp>
        <p:nvSpPr>
          <p:cNvPr id="10" name="Text Placeholder 7">
            <a:extLst xmlns:a="http://schemas.openxmlformats.org/drawingml/2006/main">
              <a:ext uri="{FF2B5EF4-FFF2-40B4-BE49-F238E27FC236}">
                <a16:creationId xmlns:a16="http://schemas.microsoft.com/office/drawing/2014/main" id="{37C6F143-221A-9959-8FBA-B9B1DB6602D0}"/>
              </a:ext>
            </a:extLst>
          </p:cNvPr>
          <p:cNvSpPr>
            <a:spLocks xmlns:a="http://schemas.openxmlformats.org/drawingml/2006/main" noGrp="1"/>
          </p:cNvSpPr>
          <p:nvPr>
            <p:ph type="body" idx="14"/>
          </p:nvPr>
        </p:nvSpPr>
        <p:spPr>
          <a:xfrm xmlns:a="http://schemas.openxmlformats.org/drawingml/2006/main">
            <a:off x="9205679" y="2213811"/>
            <a:ext cx="2595934" cy="3780589"/>
          </a:xfrm>
        </p:spPr>
        <p:txBody>
          <a:bodyPr xmlns:a="http://schemas.openxmlformats.org/drawingml/2006/main"/>
          <a:lstStyle xmlns:a="http://schemas.openxmlformats.org/drawingml/2006/main">
            <a:lvl1pPr>
              <a:buNone/>
              <a:defRPr sz="1800"/>
            </a:lvl1pPr>
            <a:lvl2pPr>
              <a:buNone/>
              <a:defRPr sz="1800"/>
            </a:lvl2pPr>
            <a:lvl3pPr>
              <a:buNone/>
              <a:defRPr sz="1800"/>
            </a:lvl3pPr>
            <a:lvl4pPr>
              <a:buNone/>
              <a:defRPr sz="1800"/>
            </a:lvl4pPr>
            <a:lvl5pPr>
              <a:buNone/>
              <a:defRPr sz="1800"/>
            </a:lvl5pPr>
          </a:lstStyle>
          <a:p xmlns:a="http://schemas.openxmlformats.org/drawingml/2006/main">
            <a:pPr lvl="0">
              <a:buNone/>
            </a:pPr>
            <a:r>
              <a:t>Click to edit Master</a:t>
            </a:r>
          </a:p>
        </p:txBody>
      </p:sp>
    </p:spTree>
  </p:cSld>
</p:sldLayout>
</file>

<file path=ppt/slideLayouts/slideLayout6.xml><?xml version="1.0" encoding="utf-8"?>
<p:sldLayout xmlns:p="http://schemas.openxmlformats.org/presentationml/2006/main" preserve="1" userDrawn="1">
  <p:cSld name="Title Only">
    <p:spTree>
      <p:nvGrpSpPr>
        <p:cNvPr id="1" name=""/>
        <p:cNvGrpSpPr/>
        <p:nvPr/>
      </p:nvGrpSpPr>
      <p:grpSpPr>
        <a:xfrm xmlns:a="http://schemas.openxmlformats.org/drawingml/2006/main"/>
      </p:grpSpPr>
      <p:sp>
        <p:nvSpPr>
          <p:cNvPr id="8" name="Footer Placeholder 4">
            <a:extLst xmlns:a="http://schemas.openxmlformats.org/drawingml/2006/main">
              <a:ext uri="{FF2B5EF4-FFF2-40B4-BE49-F238E27FC236}">
                <a16:creationId xmlns:a16="http://schemas.microsoft.com/office/drawing/2014/main" id="{DB1182C5-F22B-2641-06DE-4EDACA3C1DDD}"/>
              </a:ext>
            </a:extLst>
          </p:cNvPr>
          <p:cNvSpPr>
            <a:spLocks xmlns:a="http://schemas.openxmlformats.org/drawingml/2006/main" noGrp="1"/>
          </p:cNvSpPr>
          <p:nvPr>
            <p:ph type="ftr" idx="3"/>
          </p:nvPr>
        </p:nvSpPr>
        <p:spPr>
          <a:xfrm xmlns:a="http://schemas.openxmlformats.org/drawingml/2006/main">
            <a:off x="393700" y="6279952"/>
            <a:ext cx="3568700" cy="241240"/>
          </a:xfrm>
          <a:prstGeom xmlns:a="http://schemas.openxmlformats.org/drawingml/2006/main" prst="rect">
            <a:avLst/>
          </a:prstGeom>
        </p:spPr>
        <p:txBody>
          <a:bodyPr xmlns:a="http://schemas.openxmlformats.org/drawingml/2006/main" vert="horz" lIns="0" tIns="0" rIns="0" bIns="0" anchor="b"/>
          <a:lstStyle xmlns:a="http://schemas.openxmlformats.org/drawingml/2006/main">
            <a:lvl1pPr algn="l">
              <a:buNone/>
              <a:defRPr sz="1000">
                <a:solidFill>
                  <a:schemeClr val="tx1"/>
                </a:solidFill>
              </a:defRPr>
            </a:lvl1pPr>
          </a:lstStyle>
          <a:p xmlns:a="http://schemas.openxmlformats.org/drawingml/2006/main">
            <a:endParaRPr sz="1000"/>
          </a:p>
        </p:txBody>
      </p:sp>
      <p:sp>
        <p:nvSpPr>
          <p:cNvPr id="9" name="Slide Number Placeholder 5">
            <a:extLst xmlns:a="http://schemas.openxmlformats.org/drawingml/2006/main">
              <a:ext uri="{FF2B5EF4-FFF2-40B4-BE49-F238E27FC236}">
                <a16:creationId xmlns:a16="http://schemas.microsoft.com/office/drawing/2014/main" id="{F97A4AD5-204B-38FD-4F33-270C2F9F5CC6}"/>
              </a:ext>
            </a:extLst>
          </p:cNvPr>
          <p:cNvSpPr>
            <a:spLocks xmlns:a="http://schemas.openxmlformats.org/drawingml/2006/main" noGrp="1"/>
          </p:cNvSpPr>
          <p:nvPr>
            <p:ph type="sldNum" idx="4"/>
          </p:nvPr>
        </p:nvSpPr>
        <p:spPr>
          <a:xfrm xmlns:a="http://schemas.openxmlformats.org/drawingml/2006/main">
            <a:off x="11279332" y="6279294"/>
            <a:ext cx="518968" cy="241240"/>
          </a:xfrm>
          <a:prstGeom xmlns:a="http://schemas.openxmlformats.org/drawingml/2006/main" prst="rect">
            <a:avLst/>
          </a:prstGeom>
        </p:spPr>
        <p:txBody>
          <a:bodyPr xmlns:a="http://schemas.openxmlformats.org/drawingml/2006/main" vert="horz" lIns="0" tIns="0" rIns="0" bIns="0" anchor="b"/>
          <a:lstStyle xmlns:a="http://schemas.openxmlformats.org/drawingml/2006/main">
            <a:lvl1pPr algn="r">
              <a:buNone/>
              <a:defRPr sz="1000" kern="1200">
                <a:solidFill>
                  <a:schemeClr val="tx1"/>
                </a:solidFill>
                <a:latin typeface="+mn-lt"/>
                <a:ea typeface="+mn-lt"/>
                <a:cs typeface="+mn-lt"/>
              </a:defRPr>
            </a:lvl1pPr>
          </a:lstStyle>
          <a:p xmlns:a="http://schemas.openxmlformats.org/drawingml/2006/main">
            <a:fld id="{8574A810-7A8E-054F-9F6B-09E9C694ECF9}" type="slidenum">
              <a:t>‹#›</a:t>
            </a:fld>
            <a:endParaRPr sz="1000"/>
          </a:p>
        </p:txBody>
      </p:sp>
      <p:sp>
        <p:nvSpPr>
          <p:cNvPr id="2" name="Title Placeholder 1">
            <a:extLst xmlns:a="http://schemas.openxmlformats.org/drawingml/2006/main">
              <a:ext uri="{FF2B5EF4-FFF2-40B4-BE49-F238E27FC236}">
                <a16:creationId xmlns:a16="http://schemas.microsoft.com/office/drawing/2014/main" id="{75CF9983-3FD7-FAE4-9F0B-B2CE806D891D}"/>
              </a:ext>
            </a:extLst>
          </p:cNvPr>
          <p:cNvSpPr>
            <a:spLocks xmlns:a="http://schemas.openxmlformats.org/drawingml/2006/main" noGrp="1"/>
          </p:cNvSpPr>
          <p:nvPr>
            <p:ph type="title" idx="0"/>
          </p:nvPr>
        </p:nvSpPr>
        <p:spPr>
          <a:xfrm xmlns:a="http://schemas.openxmlformats.org/drawingml/2006/main">
            <a:off x="393700" y="344008"/>
            <a:ext cx="11404600" cy="1047491"/>
          </a:xfrm>
          <a:prstGeom xmlns:a="http://schemas.openxmlformats.org/drawingml/2006/main" prst="rect">
            <a:avLst/>
          </a:prstGeom>
        </p:spPr>
        <p:txBody>
          <a:bodyPr xmlns:a="http://schemas.openxmlformats.org/drawingml/2006/main" vert="horz" lIns="0" tIns="0" rIns="0" bIns="0" anchor="t">
            <a:normAutofit/>
          </a:bodyPr>
          <a:lstStyle xmlns:a="http://schemas.openxmlformats.org/drawingml/2006/main"/>
          <a:p xmlns:a="http://schemas.openxmlformats.org/drawingml/2006/main">
            <a:r>
              <a:t>Click to edit Master title style</a:t>
            </a:r>
          </a:p>
        </p:txBody>
      </p:sp>
    </p:spTree>
  </p:cSld>
</p:sldLayout>
</file>

<file path=ppt/slideLayouts/slideLayout7.xml><?xml version="1.0" encoding="utf-8"?>
<p:sldLayout xmlns:p="http://schemas.openxmlformats.org/presentationml/2006/main" preserve="1" userDrawn="1">
  <p:cSld name="Footer Only">
    <p:spTree>
      <p:nvGrpSpPr>
        <p:cNvPr id="1" name=""/>
        <p:cNvGrpSpPr/>
        <p:nvPr/>
      </p:nvGrpSpPr>
      <p:grpSpPr>
        <a:xfrm xmlns:a="http://schemas.openxmlformats.org/drawingml/2006/main"/>
      </p:grpSpPr>
      <p:sp>
        <p:nvSpPr>
          <p:cNvPr id="7" name="Footer Placeholder 4">
            <a:extLst xmlns:a="http://schemas.openxmlformats.org/drawingml/2006/main">
              <a:ext uri="{FF2B5EF4-FFF2-40B4-BE49-F238E27FC236}">
                <a16:creationId xmlns:a16="http://schemas.microsoft.com/office/drawing/2014/main" id="{1012CBCC-C555-8C11-443D-86D6F7A45CF8}"/>
              </a:ext>
            </a:extLst>
          </p:cNvPr>
          <p:cNvSpPr>
            <a:spLocks xmlns:a="http://schemas.openxmlformats.org/drawingml/2006/main" noGrp="1"/>
          </p:cNvSpPr>
          <p:nvPr>
            <p:ph type="ftr" idx="3"/>
          </p:nvPr>
        </p:nvSpPr>
        <p:spPr>
          <a:xfrm xmlns:a="http://schemas.openxmlformats.org/drawingml/2006/main">
            <a:off x="393700" y="6279952"/>
            <a:ext cx="3568700" cy="241240"/>
          </a:xfrm>
          <a:prstGeom xmlns:a="http://schemas.openxmlformats.org/drawingml/2006/main" prst="rect">
            <a:avLst/>
          </a:prstGeom>
        </p:spPr>
        <p:txBody>
          <a:bodyPr xmlns:a="http://schemas.openxmlformats.org/drawingml/2006/main" vert="horz" lIns="0" tIns="0" rIns="0" bIns="0" anchor="b"/>
          <a:lstStyle xmlns:a="http://schemas.openxmlformats.org/drawingml/2006/main">
            <a:lvl1pPr algn="l">
              <a:buNone/>
              <a:defRPr sz="1000">
                <a:solidFill>
                  <a:schemeClr val="tx1"/>
                </a:solidFill>
              </a:defRPr>
            </a:lvl1pPr>
          </a:lstStyle>
          <a:p xmlns:a="http://schemas.openxmlformats.org/drawingml/2006/main">
            <a:endParaRPr sz="1000"/>
          </a:p>
        </p:txBody>
      </p:sp>
      <p:sp>
        <p:nvSpPr>
          <p:cNvPr id="8" name="Slide Number Placeholder 5">
            <a:extLst xmlns:a="http://schemas.openxmlformats.org/drawingml/2006/main">
              <a:ext uri="{FF2B5EF4-FFF2-40B4-BE49-F238E27FC236}">
                <a16:creationId xmlns:a16="http://schemas.microsoft.com/office/drawing/2014/main" id="{B69B260B-B882-BF7F-1BB1-28B9578A25A2}"/>
              </a:ext>
            </a:extLst>
          </p:cNvPr>
          <p:cNvSpPr>
            <a:spLocks xmlns:a="http://schemas.openxmlformats.org/drawingml/2006/main" noGrp="1"/>
          </p:cNvSpPr>
          <p:nvPr>
            <p:ph type="sldNum" idx="4"/>
          </p:nvPr>
        </p:nvSpPr>
        <p:spPr>
          <a:xfrm xmlns:a="http://schemas.openxmlformats.org/drawingml/2006/main">
            <a:off x="11279332" y="6279294"/>
            <a:ext cx="518968" cy="241240"/>
          </a:xfrm>
          <a:prstGeom xmlns:a="http://schemas.openxmlformats.org/drawingml/2006/main" prst="rect">
            <a:avLst/>
          </a:prstGeom>
        </p:spPr>
        <p:txBody>
          <a:bodyPr xmlns:a="http://schemas.openxmlformats.org/drawingml/2006/main" vert="horz" lIns="0" tIns="0" rIns="0" bIns="0" anchor="b"/>
          <a:lstStyle xmlns:a="http://schemas.openxmlformats.org/drawingml/2006/main">
            <a:lvl1pPr algn="r">
              <a:buNone/>
              <a:defRPr sz="1000" kern="1200">
                <a:solidFill>
                  <a:schemeClr val="tx1"/>
                </a:solidFill>
                <a:latin typeface="+mn-lt"/>
                <a:ea typeface="+mn-lt"/>
                <a:cs typeface="+mn-lt"/>
              </a:defRPr>
            </a:lvl1pPr>
          </a:lstStyle>
          <a:p xmlns:a="http://schemas.openxmlformats.org/drawingml/2006/main">
            <a:fld id="{8574A810-7A8E-054F-9F6B-09E9C694ECF9}" type="slidenum">
              <a:t>‹#›</a:t>
            </a:fld>
            <a:endParaRPr sz="1000"/>
          </a:p>
        </p:txBody>
      </p:sp>
    </p:spTree>
  </p:cSld>
</p:sldLayout>
</file>

<file path=ppt/slideLayouts/slideLayout8.xml><?xml version="1.0" encoding="utf-8"?>
<p:sldLayout xmlns:p="http://schemas.openxmlformats.org/presentationml/2006/main" preserve="1" userDrawn="1">
  <p:cSld name="Blank">
    <p:spTree>
      <p:nvGrpSpPr>
        <p:cNvPr id="1" name=""/>
        <p:cNvGrpSpPr/>
        <p:nvPr/>
      </p:nvGrpSpPr>
      <p:grpSpPr>
        <a:xfrm xmlns:a="http://schemas.openxmlformats.org/drawingml/2006/main"/>
      </p:grpSpPr>
    </p:spTree>
  </p:cSld>
</p:sldLayout>
</file>

<file path=ppt/slideMasters/_rels/slideMaster1.xml.rels>&#65279;<?xml version="1.0" encoding="utf-8"?><Relationships xmlns="http://schemas.openxmlformats.org/package/2006/relationships"><Relationship Type="http://schemas.openxmlformats.org/officeDocument/2006/relationships/theme" Target="/ppt/slideMasters/theme/theme2.xml" Id="Rd64b87ccb0264ca8" /><Relationship Type="http://schemas.openxmlformats.org/officeDocument/2006/relationships/slideLayout" Target="/ppt/slideLayouts/slideLayout1.xml" Id="Re32619ffd05f4480" /><Relationship Type="http://schemas.openxmlformats.org/officeDocument/2006/relationships/slideLayout" Target="/ppt/slideLayouts/slideLayout2.xml" Id="R46f0a88007f64e85" /><Relationship Type="http://schemas.openxmlformats.org/officeDocument/2006/relationships/slideLayout" Target="/ppt/slideLayouts/slideLayout3.xml" Id="R1f09149725f64c53" /><Relationship Type="http://schemas.openxmlformats.org/officeDocument/2006/relationships/slideLayout" Target="/ppt/slideLayouts/slideLayout4.xml" Id="R14a5e6c24c3d47b7" /><Relationship Type="http://schemas.openxmlformats.org/officeDocument/2006/relationships/slideLayout" Target="/ppt/slideLayouts/slideLayout5.xml" Id="R61fd3c40301c4443" /><Relationship Type="http://schemas.openxmlformats.org/officeDocument/2006/relationships/slideLayout" Target="/ppt/slideLayouts/slideLayout6.xml" Id="Raaa91cf5bc6642a3" /><Relationship Type="http://schemas.openxmlformats.org/officeDocument/2006/relationships/slideLayout" Target="/ppt/slideLayouts/slideLayout7.xml" Id="R6a57554744b0462f" /><Relationship Type="http://schemas.openxmlformats.org/officeDocument/2006/relationships/slideLayout" Target="/ppt/slideLayouts/slideLayout8.xml" Id="Rfd8aef00bb154da0" /></Relationships>
</file>

<file path=ppt/slideMasters/slideMaster1.xml><?xml version="1.0" encoding="utf-8"?>
<p:sld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Title Placeholder 1">
            <a:extLst xmlns:a="http://schemas.openxmlformats.org/drawingml/2006/main">
              <a:ext uri="{FF2B5EF4-FFF2-40B4-BE49-F238E27FC236}">
                <a16:creationId xmlns:a16="http://schemas.microsoft.com/office/drawing/2014/main" id="{BB87ED2E-D8FF-5C8C-ED50-59BA3091C3E1}"/>
              </a:ext>
            </a:extLst>
          </p:cNvPr>
          <p:cNvSpPr>
            <a:spLocks xmlns:a="http://schemas.openxmlformats.org/drawingml/2006/main" noGrp="1"/>
          </p:cNvSpPr>
          <p:nvPr>
            <p:ph type="title" idx="0"/>
          </p:nvPr>
        </p:nvSpPr>
        <p:spPr>
          <a:xfrm xmlns:a="http://schemas.openxmlformats.org/drawingml/2006/main">
            <a:off x="393700" y="344008"/>
            <a:ext cx="11404600" cy="1047491"/>
          </a:xfrm>
          <a:prstGeom xmlns:a="http://schemas.openxmlformats.org/drawingml/2006/main" prst="rect">
            <a:avLst/>
          </a:prstGeom>
        </p:spPr>
        <p:txBody>
          <a:bodyPr xmlns:a="http://schemas.openxmlformats.org/drawingml/2006/main" vert="horz" lIns="0" tIns="0" rIns="0" bIns="0" anchor="t">
            <a:normAutofit/>
          </a:bodyPr>
          <a:lstStyle xmlns:a="http://schemas.openxmlformats.org/drawingml/2006/main"/>
          <a:p xmlns:a="http://schemas.openxmlformats.org/drawingml/2006/main">
            <a:r>
              <a:t>Click to edit Master title style</a:t>
            </a:r>
          </a:p>
        </p:txBody>
      </p:sp>
      <p:sp>
        <p:nvSpPr>
          <p:cNvPr id="3" name="Text Placeholder 2">
            <a:extLst xmlns:a="http://schemas.openxmlformats.org/drawingml/2006/main">
              <a:ext uri="{FF2B5EF4-FFF2-40B4-BE49-F238E27FC236}">
                <a16:creationId xmlns:a16="http://schemas.microsoft.com/office/drawing/2014/main" id="{05B0E1CB-6DCA-2E9F-2B74-4309B4084C09}"/>
              </a:ext>
            </a:extLst>
          </p:cNvPr>
          <p:cNvSpPr>
            <a:spLocks xmlns:a="http://schemas.openxmlformats.org/drawingml/2006/main" noGrp="1"/>
          </p:cNvSpPr>
          <p:nvPr>
            <p:ph type="body" idx="1"/>
          </p:nvPr>
        </p:nvSpPr>
        <p:spPr>
          <a:xfrm xmlns:a="http://schemas.openxmlformats.org/drawingml/2006/main">
            <a:off x="393700" y="2032000"/>
            <a:ext cx="11404600" cy="3962400"/>
          </a:xfrm>
          <a:prstGeom xmlns:a="http://schemas.openxmlformats.org/drawingml/2006/main" prst="rect">
            <a:avLst/>
          </a:prstGeom>
        </p:spPr>
        <p:txBody>
          <a:bodyPr xmlns:a="http://schemas.openxmlformats.org/drawingml/2006/main" vert="horz" lIns="0" tIns="0" rIns="0" bIns="0">
            <a:normAutofit/>
          </a:bodyPr>
          <a:lstStyle xmlns:a="http://schemas.openxmlformats.org/drawingml/2006/main"/>
          <a:p xmlns:a="http://schemas.openxmlformats.org/drawingml/2006/main">
            <a:pPr lvl="0">
              <a:buNone/>
            </a:pPr>
            <a:r>
              <a:t>Click to edit Master text styles</a:t>
            </a:r>
          </a:p>
          <a:p xmlns:a="http://schemas.openxmlformats.org/drawingml/2006/main">
            <a:pPr lvl="1">
              <a:buNone/>
            </a:pPr>
            <a:r>
              <a:t>Second level</a:t>
            </a:r>
          </a:p>
          <a:p xmlns:a="http://schemas.openxmlformats.org/drawingml/2006/main">
            <a:pPr lvl="2">
              <a:buNone/>
            </a:pPr>
            <a:r>
              <a:t>Third level</a:t>
            </a:r>
          </a:p>
          <a:p xmlns:a="http://schemas.openxmlformats.org/drawingml/2006/main">
            <a:pPr lvl="3">
              <a:buNone/>
            </a:pPr>
            <a:r>
              <a:t>Fourth level</a:t>
            </a:r>
          </a:p>
          <a:p xmlns:a="http://schemas.openxmlformats.org/drawingml/2006/main">
            <a:pPr lvl="4">
              <a:buNone/>
            </a:pPr>
            <a:r>
              <a:t>Fifth level</a:t>
            </a:r>
          </a:p>
        </p:txBody>
      </p:sp>
      <p:sp>
        <p:nvSpPr>
          <p:cNvPr id="5" name="Footer Placeholder 4">
            <a:extLst xmlns:a="http://schemas.openxmlformats.org/drawingml/2006/main">
              <a:ext uri="{FF2B5EF4-FFF2-40B4-BE49-F238E27FC236}">
                <a16:creationId xmlns:a16="http://schemas.microsoft.com/office/drawing/2014/main" id="{3C75650C-2983-5B02-8421-FF1818435433}"/>
              </a:ext>
            </a:extLst>
          </p:cNvPr>
          <p:cNvSpPr>
            <a:spLocks xmlns:a="http://schemas.openxmlformats.org/drawingml/2006/main" noGrp="1"/>
          </p:cNvSpPr>
          <p:nvPr>
            <p:ph type="ftr" idx="3"/>
          </p:nvPr>
        </p:nvSpPr>
        <p:spPr>
          <a:xfrm xmlns:a="http://schemas.openxmlformats.org/drawingml/2006/main">
            <a:off x="393700" y="6279952"/>
            <a:ext cx="3568700" cy="241240"/>
          </a:xfrm>
          <a:prstGeom xmlns:a="http://schemas.openxmlformats.org/drawingml/2006/main" prst="rect">
            <a:avLst/>
          </a:prstGeom>
        </p:spPr>
        <p:txBody>
          <a:bodyPr xmlns:a="http://schemas.openxmlformats.org/drawingml/2006/main" vert="horz" lIns="0" tIns="0" rIns="0" bIns="0" anchor="b"/>
          <a:lstStyle xmlns:a="http://schemas.openxmlformats.org/drawingml/2006/main">
            <a:lvl1pPr algn="l">
              <a:buNone/>
              <a:defRPr sz="1000">
                <a:solidFill>
                  <a:schemeClr val="tx1"/>
                </a:solidFill>
              </a:defRPr>
            </a:lvl1pPr>
          </a:lstStyle>
          <a:p xmlns:a="http://schemas.openxmlformats.org/drawingml/2006/main">
            <a:endParaRPr sz="1000"/>
          </a:p>
        </p:txBody>
      </p:sp>
      <p:sp>
        <p:nvSpPr>
          <p:cNvPr id="6" name="Slide Number Placeholder 5">
            <a:extLst xmlns:a="http://schemas.openxmlformats.org/drawingml/2006/main">
              <a:ext uri="{FF2B5EF4-FFF2-40B4-BE49-F238E27FC236}">
                <a16:creationId xmlns:a16="http://schemas.microsoft.com/office/drawing/2014/main" id="{D872C88C-1AB3-96BA-C9E5-3435A4BD59BB}"/>
              </a:ext>
            </a:extLst>
          </p:cNvPr>
          <p:cNvSpPr>
            <a:spLocks xmlns:a="http://schemas.openxmlformats.org/drawingml/2006/main" noGrp="1"/>
          </p:cNvSpPr>
          <p:nvPr>
            <p:ph type="sldNum" idx="4"/>
          </p:nvPr>
        </p:nvSpPr>
        <p:spPr>
          <a:xfrm xmlns:a="http://schemas.openxmlformats.org/drawingml/2006/main">
            <a:off x="11279332" y="6279294"/>
            <a:ext cx="518968" cy="241240"/>
          </a:xfrm>
          <a:prstGeom xmlns:a="http://schemas.openxmlformats.org/drawingml/2006/main" prst="rect">
            <a:avLst/>
          </a:prstGeom>
        </p:spPr>
        <p:txBody>
          <a:bodyPr xmlns:a="http://schemas.openxmlformats.org/drawingml/2006/main" vert="horz" lIns="0" tIns="0" rIns="0" bIns="0" anchor="b"/>
          <a:lstStyle xmlns:a="http://schemas.openxmlformats.org/drawingml/2006/main">
            <a:lvl1pPr algn="r">
              <a:buNone/>
              <a:defRPr sz="1000" kern="1200">
                <a:solidFill>
                  <a:schemeClr val="tx1"/>
                </a:solidFill>
                <a:latin typeface="+mn-lt"/>
                <a:ea typeface="+mn-lt"/>
                <a:cs typeface="+mn-lt"/>
              </a:defRPr>
            </a:lvl1pPr>
          </a:lstStyle>
          <a:p xmlns:a="http://schemas.openxmlformats.org/drawingml/2006/main">
            <a:fld id="{8574A810-7A8E-054F-9F6B-09E9C694ECF9}" type="slidenum">
              <a:t>‹#›</a:t>
            </a:fld>
            <a:endParaRPr sz="1000"/>
          </a:p>
        </p:txBody>
      </p:sp>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e32619ffd05f4480"/>
    <p:sldLayoutId xmlns:r="http://schemas.openxmlformats.org/officeDocument/2006/relationships" id="2147483650" r:id="R46f0a88007f64e85"/>
    <p:sldLayoutId xmlns:r="http://schemas.openxmlformats.org/officeDocument/2006/relationships" id="2147483651" r:id="R1f09149725f64c53"/>
    <p:sldLayoutId xmlns:r="http://schemas.openxmlformats.org/officeDocument/2006/relationships" id="2147483652" r:id="R14a5e6c24c3d47b7"/>
    <p:sldLayoutId xmlns:r="http://schemas.openxmlformats.org/officeDocument/2006/relationships" id="2147483653" r:id="R61fd3c40301c4443"/>
    <p:sldLayoutId xmlns:r="http://schemas.openxmlformats.org/officeDocument/2006/relationships" id="2147483654" r:id="Raaa91cf5bc6642a3"/>
    <p:sldLayoutId xmlns:r="http://schemas.openxmlformats.org/officeDocument/2006/relationships" id="2147483655" r:id="R6a57554744b0462f"/>
    <p:sldLayoutId xmlns:r="http://schemas.openxmlformats.org/officeDocument/2006/relationships" id="2147483656" r:id="Rfd8aef00bb154da0"/>
  </p:sldLayoutIdLst>
  <p:hf hdr="0" dt="0"/>
  <p:txStyles>
    <p:titleStyle>
      <a:lvl1pPr xmlns:a="http://schemas.openxmlformats.org/drawingml/2006/main" algn="l" defTabSz="914400">
        <a:lnSpc>
          <a:spcPct val="90000"/>
        </a:lnSpc>
        <a:spcBef>
          <a:spcPct val="0"/>
        </a:spcBef>
        <a:buNone/>
        <a:defRPr sz="2900" kern="1200">
          <a:solidFill>
            <a:schemeClr val="tx1"/>
          </a:solidFill>
          <a:latin typeface="+mj-lt"/>
          <a:ea typeface="+mj-lt"/>
          <a:cs typeface="+mj-lt"/>
        </a:defRPr>
      </a:lvl1pPr>
    </p:titleStyle>
    <p:bodyStyle>
      <a:lvl1pPr xmlns:a="http://schemas.openxmlformats.org/drawingml/2006/main" marL="228600" indent="-228600" algn="l" defTabSz="914400">
        <a:lnSpc>
          <a:spcPct val="90000"/>
        </a:lnSpc>
        <a:spcBef>
          <a:spcPts val="1000"/>
        </a:spcBef>
        <a:buFont typeface="Arial"/>
        <a:buChar char="•"/>
        <a:defRPr sz="2400" kern="1200">
          <a:solidFill>
            <a:schemeClr val="tx1"/>
          </a:solidFill>
          <a:latin typeface="+mn-lt"/>
          <a:ea typeface="+mn-lt"/>
          <a:cs typeface="+mn-lt"/>
        </a:defRPr>
      </a:lvl1pPr>
      <a:lvl2pPr xmlns:a="http://schemas.openxmlformats.org/drawingml/2006/main" marL="685800" indent="-228600" algn="l" defTabSz="914400">
        <a:lnSpc>
          <a:spcPct val="90000"/>
        </a:lnSpc>
        <a:spcBef>
          <a:spcPts val="500"/>
        </a:spcBef>
        <a:buFont typeface="Arial"/>
        <a:buChar char="•"/>
        <a:defRPr sz="2000" kern="1200">
          <a:solidFill>
            <a:schemeClr val="tx1"/>
          </a:solidFill>
          <a:latin typeface="+mn-lt"/>
          <a:ea typeface="+mn-lt"/>
          <a:cs typeface="+mn-lt"/>
        </a:defRPr>
      </a:lvl2pPr>
      <a:lvl3pPr xmlns:a="http://schemas.openxmlformats.org/drawingml/2006/main" marL="1143000" indent="-228600" algn="l" defTabSz="914400">
        <a:lnSpc>
          <a:spcPct val="90000"/>
        </a:lnSpc>
        <a:spcBef>
          <a:spcPts val="500"/>
        </a:spcBef>
        <a:buFont typeface="Arial"/>
        <a:buChar char="•"/>
        <a:defRPr sz="1800" kern="1200">
          <a:solidFill>
            <a:schemeClr val="tx1"/>
          </a:solidFill>
          <a:latin typeface="+mn-lt"/>
          <a:ea typeface="+mn-lt"/>
          <a:cs typeface="+mn-lt"/>
        </a:defRPr>
      </a:lvl3pPr>
      <a:lvl4pPr xmlns:a="http://schemas.openxmlformats.org/drawingml/2006/main" marL="1600200" indent="-228600" algn="l" defTabSz="914400">
        <a:lnSpc>
          <a:spcPct val="90000"/>
        </a:lnSpc>
        <a:spcBef>
          <a:spcPts val="500"/>
        </a:spcBef>
        <a:buFont typeface="Arial"/>
        <a:buChar char="•"/>
        <a:defRPr sz="1800" kern="1200">
          <a:solidFill>
            <a:schemeClr val="tx1"/>
          </a:solidFill>
          <a:latin typeface="+mn-lt"/>
          <a:ea typeface="+mn-lt"/>
          <a:cs typeface="+mn-lt"/>
        </a:defRPr>
      </a:lvl4pPr>
      <a:lvl5pPr xmlns:a="http://schemas.openxmlformats.org/drawingml/2006/main" marL="2057400" indent="-228600" algn="l" defTabSz="914400">
        <a:lnSpc>
          <a:spcPct val="90000"/>
        </a:lnSpc>
        <a:spcBef>
          <a:spcPts val="500"/>
        </a:spcBef>
        <a:buFont typeface="Arial"/>
        <a:buChar char="•"/>
        <a:defRPr sz="1800" kern="1200">
          <a:solidFill>
            <a:schemeClr val="tx1"/>
          </a:solidFill>
          <a:latin typeface="+mn-lt"/>
          <a:ea typeface="+mn-lt"/>
          <a:cs typeface="+mn-lt"/>
        </a:defRPr>
      </a:lvl5pPr>
      <a:lvl6pPr xmlns:a="http://schemas.openxmlformats.org/drawingml/2006/main" marL="2514600" indent="-228600" algn="l" defTabSz="914400">
        <a:lnSpc>
          <a:spcPct val="90000"/>
        </a:lnSpc>
        <a:spcBef>
          <a:spcPts val="500"/>
        </a:spcBef>
        <a:buFont typeface="Arial"/>
        <a:buChar char="•"/>
        <a:defRPr sz="1800" kern="1200">
          <a:solidFill>
            <a:schemeClr val="tx1"/>
          </a:solidFill>
          <a:latin typeface="+mn-lt"/>
          <a:ea typeface="+mn-lt"/>
          <a:cs typeface="+mn-lt"/>
        </a:defRPr>
      </a:lvl6pPr>
      <a:lvl7pPr xmlns:a="http://schemas.openxmlformats.org/drawingml/2006/main" marL="2971800" indent="-228600" algn="l" defTabSz="914400">
        <a:lnSpc>
          <a:spcPct val="90000"/>
        </a:lnSpc>
        <a:spcBef>
          <a:spcPts val="500"/>
        </a:spcBef>
        <a:buFont typeface="Arial"/>
        <a:buChar char="•"/>
        <a:defRPr sz="1800" kern="1200">
          <a:solidFill>
            <a:schemeClr val="tx1"/>
          </a:solidFill>
          <a:latin typeface="+mn-lt"/>
          <a:ea typeface="+mn-lt"/>
          <a:cs typeface="+mn-lt"/>
        </a:defRPr>
      </a:lvl7pPr>
      <a:lvl8pPr xmlns:a="http://schemas.openxmlformats.org/drawingml/2006/main" marL="3429000" indent="-228600" algn="l" defTabSz="914400">
        <a:lnSpc>
          <a:spcPct val="90000"/>
        </a:lnSpc>
        <a:spcBef>
          <a:spcPts val="500"/>
        </a:spcBef>
        <a:buFont typeface="Arial"/>
        <a:buChar char="•"/>
        <a:defRPr sz="1800" kern="1200">
          <a:solidFill>
            <a:schemeClr val="tx1"/>
          </a:solidFill>
          <a:latin typeface="+mn-lt"/>
          <a:ea typeface="+mn-lt"/>
          <a:cs typeface="+mn-lt"/>
        </a:defRPr>
      </a:lvl8pPr>
      <a:lvl9pPr xmlns:a="http://schemas.openxmlformats.org/drawingml/2006/main" marL="3886200" indent="-228600" algn="l" defTabSz="914400">
        <a:lnSpc>
          <a:spcPct val="90000"/>
        </a:lnSpc>
        <a:spcBef>
          <a:spcPts val="500"/>
        </a:spcBef>
        <a:buFont typeface="Arial"/>
        <a:buChar char="•"/>
        <a:defRPr sz="1800" kern="1200">
          <a:solidFill>
            <a:schemeClr val="tx1"/>
          </a:solidFill>
          <a:latin typeface="+mn-lt"/>
          <a:ea typeface="+mn-lt"/>
          <a:cs typeface="+mn-lt"/>
        </a:defRPr>
      </a:lvl9pPr>
    </p:bodyStyle>
    <p:otherStyle>
      <a:lvl1pPr xmlns:a="http://schemas.openxmlformats.org/drawingml/2006/main" marL="0" algn="l" defTabSz="914400">
        <a:buNone/>
        <a:defRPr sz="1800" kern="1200">
          <a:solidFill>
            <a:schemeClr val="tx1"/>
          </a:solidFill>
          <a:latin typeface="+mn-lt"/>
          <a:ea typeface="+mn-lt"/>
          <a:cs typeface="+mn-lt"/>
        </a:defRPr>
      </a:lvl1pPr>
      <a:lvl2pPr xmlns:a="http://schemas.openxmlformats.org/drawingml/2006/main" marL="457200" algn="l" defTabSz="914400">
        <a:buNone/>
        <a:defRPr sz="1800" kern="1200">
          <a:solidFill>
            <a:schemeClr val="tx1"/>
          </a:solidFill>
          <a:latin typeface="+mn-lt"/>
          <a:ea typeface="+mn-lt"/>
          <a:cs typeface="+mn-lt"/>
        </a:defRPr>
      </a:lvl2pPr>
      <a:lvl3pPr xmlns:a="http://schemas.openxmlformats.org/drawingml/2006/main" marL="914400" algn="l" defTabSz="914400">
        <a:buNone/>
        <a:defRPr sz="1800" kern="1200">
          <a:solidFill>
            <a:schemeClr val="tx1"/>
          </a:solidFill>
          <a:latin typeface="+mn-lt"/>
          <a:ea typeface="+mn-lt"/>
          <a:cs typeface="+mn-lt"/>
        </a:defRPr>
      </a:lvl3pPr>
      <a:lvl4pPr xmlns:a="http://schemas.openxmlformats.org/drawingml/2006/main" marL="1371600" algn="l" defTabSz="914400">
        <a:buNone/>
        <a:defRPr sz="1800" kern="1200">
          <a:solidFill>
            <a:schemeClr val="tx1"/>
          </a:solidFill>
          <a:latin typeface="+mn-lt"/>
          <a:ea typeface="+mn-lt"/>
          <a:cs typeface="+mn-lt"/>
        </a:defRPr>
      </a:lvl4pPr>
      <a:lvl5pPr xmlns:a="http://schemas.openxmlformats.org/drawingml/2006/main" marL="1828800" algn="l" defTabSz="914400">
        <a:buNone/>
        <a:defRPr sz="1800" kern="1200">
          <a:solidFill>
            <a:schemeClr val="tx1"/>
          </a:solidFill>
          <a:latin typeface="+mn-lt"/>
          <a:ea typeface="+mn-lt"/>
          <a:cs typeface="+mn-lt"/>
        </a:defRPr>
      </a:lvl5pPr>
      <a:lvl6pPr xmlns:a="http://schemas.openxmlformats.org/drawingml/2006/main" marL="2286000" algn="l" defTabSz="914400">
        <a:buNone/>
        <a:defRPr sz="1800" kern="1200">
          <a:solidFill>
            <a:schemeClr val="tx1"/>
          </a:solidFill>
          <a:latin typeface="+mn-lt"/>
          <a:ea typeface="+mn-lt"/>
          <a:cs typeface="+mn-lt"/>
        </a:defRPr>
      </a:lvl6pPr>
      <a:lvl7pPr xmlns:a="http://schemas.openxmlformats.org/drawingml/2006/main" marL="2743200" algn="l" defTabSz="914400">
        <a:buNone/>
        <a:defRPr sz="1800" kern="1200">
          <a:solidFill>
            <a:schemeClr val="tx1"/>
          </a:solidFill>
          <a:latin typeface="+mn-lt"/>
          <a:ea typeface="+mn-lt"/>
          <a:cs typeface="+mn-lt"/>
        </a:defRPr>
      </a:lvl7pPr>
      <a:lvl8pPr xmlns:a="http://schemas.openxmlformats.org/drawingml/2006/main" marL="3200400" algn="l" defTabSz="914400">
        <a:buNone/>
        <a:defRPr sz="1800" kern="1200">
          <a:solidFill>
            <a:schemeClr val="tx1"/>
          </a:solidFill>
          <a:latin typeface="+mn-lt"/>
          <a:ea typeface="+mn-lt"/>
          <a:cs typeface="+mn-lt"/>
        </a:defRPr>
      </a:lvl8pPr>
      <a:lvl9pPr xmlns:a="http://schemas.openxmlformats.org/drawingml/2006/main" marL="3657600" algn="l" defTabSz="914400">
        <a:buNone/>
        <a:defRPr sz="1800" kern="1200">
          <a:solidFill>
            <a:schemeClr val="tx1"/>
          </a:solidFill>
          <a:latin typeface="+mn-lt"/>
          <a:ea typeface="+mn-lt"/>
          <a:cs typeface="+mn-lt"/>
        </a:defRPr>
      </a:lvl9pPr>
    </p:otherStyle>
  </p:txStyles>
  <p:extLst>
    <p:ext uri="{27BBF7A9-308A-43DC-89C8-2F10F3537804}">
      <p15:sldGuideLst xmlns:p15="http://schemas.microsoft.com/office/powerpoint/2012/main">
        <p15:guide id="1" userDrawn="1">
          <p15:clr>
            <a:srgbClr xmlns:a="http://schemas.openxmlformats.org/drawingml/2006/main" val="F26B43"/>
          </p15:clr>
        </p15:guide>
        <p15:guide id="2" pos="7680" userDrawn="1">
          <p15:clr>
            <a:srgbClr xmlns:a="http://schemas.openxmlformats.org/drawingml/2006/main" val="F26B43"/>
          </p15:clr>
        </p15:guide>
        <p15:guide id="3" pos="248" userDrawn="1">
          <p15:clr>
            <a:srgbClr xmlns:a="http://schemas.openxmlformats.org/drawingml/2006/main" val="F26B43"/>
          </p15:clr>
        </p15:guide>
        <p15:guide id="4" pos="1264" userDrawn="1">
          <p15:clr>
            <a:srgbClr xmlns:a="http://schemas.openxmlformats.org/drawingml/2006/main" val="F26B43"/>
          </p15:clr>
        </p15:guide>
        <p15:guide id="5" pos="1480" userDrawn="1">
          <p15:clr>
            <a:srgbClr xmlns:a="http://schemas.openxmlformats.org/drawingml/2006/main" val="F26B43"/>
          </p15:clr>
        </p15:guide>
        <p15:guide id="6" pos="2496" userDrawn="1">
          <p15:clr>
            <a:srgbClr xmlns:a="http://schemas.openxmlformats.org/drawingml/2006/main" val="F26B43"/>
          </p15:clr>
        </p15:guide>
        <p15:guide id="7" pos="2712" userDrawn="1">
          <p15:clr>
            <a:srgbClr xmlns:a="http://schemas.openxmlformats.org/drawingml/2006/main" val="F26B43"/>
          </p15:clr>
        </p15:guide>
        <p15:guide id="8" pos="3736" userDrawn="1">
          <p15:clr>
            <a:srgbClr xmlns:a="http://schemas.openxmlformats.org/drawingml/2006/main" val="F26B43"/>
          </p15:clr>
        </p15:guide>
        <p15:guide id="9" pos="3944" userDrawn="1">
          <p15:clr>
            <a:srgbClr xmlns:a="http://schemas.openxmlformats.org/drawingml/2006/main" val="F26B43"/>
          </p15:clr>
        </p15:guide>
        <p15:guide id="10" pos="4968" userDrawn="1">
          <p15:clr>
            <a:srgbClr xmlns:a="http://schemas.openxmlformats.org/drawingml/2006/main" val="F26B43"/>
          </p15:clr>
        </p15:guide>
        <p15:guide id="11" pos="5184" userDrawn="1">
          <p15:clr>
            <a:srgbClr xmlns:a="http://schemas.openxmlformats.org/drawingml/2006/main" val="F26B43"/>
          </p15:clr>
        </p15:guide>
        <p15:guide id="12" pos="6200" userDrawn="1">
          <p15:clr>
            <a:srgbClr xmlns:a="http://schemas.openxmlformats.org/drawingml/2006/main" val="F26B43"/>
          </p15:clr>
        </p15:guide>
        <p15:guide id="13" pos="6416" userDrawn="1">
          <p15:clr>
            <a:srgbClr xmlns:a="http://schemas.openxmlformats.org/drawingml/2006/main" val="F26B43"/>
          </p15:clr>
        </p15:guide>
        <p15:guide id="14" pos="7432" userDrawn="1">
          <p15:clr>
            <a:srgbClr xmlns:a="http://schemas.openxmlformats.org/drawingml/2006/main" val="F26B43"/>
          </p15:clr>
        </p15:guide>
        <p15:guide id="15" orient="horz" userDrawn="1">
          <p15:clr>
            <a:srgbClr xmlns:a="http://schemas.openxmlformats.org/drawingml/2006/main" val="F26B43"/>
          </p15:clr>
        </p15:guide>
        <p15:guide id="17" orient="horz" pos="248" userDrawn="1">
          <p15:clr>
            <a:srgbClr xmlns:a="http://schemas.openxmlformats.org/drawingml/2006/main" val="F26B43"/>
          </p15:clr>
        </p15:guide>
        <p15:guide id="18" orient="horz" pos="656" userDrawn="1">
          <p15:clr>
            <a:srgbClr xmlns:a="http://schemas.openxmlformats.org/drawingml/2006/main" val="F26B43"/>
          </p15:clr>
        </p15:guide>
        <p15:guide id="19" orient="horz" pos="872" userDrawn="1">
          <p15:clr>
            <a:srgbClr xmlns:a="http://schemas.openxmlformats.org/drawingml/2006/main" val="F26B43"/>
          </p15:clr>
        </p15:guide>
        <p15:guide id="20" orient="horz" pos="1280" userDrawn="1">
          <p15:clr>
            <a:srgbClr xmlns:a="http://schemas.openxmlformats.org/drawingml/2006/main" val="F26B43"/>
          </p15:clr>
        </p15:guide>
        <p15:guide id="21" orient="horz" pos="1496" userDrawn="1">
          <p15:clr>
            <a:srgbClr xmlns:a="http://schemas.openxmlformats.org/drawingml/2006/main" val="F26B43"/>
          </p15:clr>
        </p15:guide>
        <p15:guide id="22" orient="horz" pos="1904" userDrawn="1">
          <p15:clr>
            <a:srgbClr xmlns:a="http://schemas.openxmlformats.org/drawingml/2006/main" val="F26B43"/>
          </p15:clr>
        </p15:guide>
        <p15:guide id="23" orient="horz" pos="2120" userDrawn="1">
          <p15:clr>
            <a:srgbClr xmlns:a="http://schemas.openxmlformats.org/drawingml/2006/main" val="F26B43"/>
          </p15:clr>
        </p15:guide>
        <p15:guide id="24" orient="horz" pos="2528" userDrawn="1">
          <p15:clr>
            <a:srgbClr xmlns:a="http://schemas.openxmlformats.org/drawingml/2006/main" val="F26B43"/>
          </p15:clr>
        </p15:guide>
        <p15:guide id="25" orient="horz" pos="2744" userDrawn="1">
          <p15:clr>
            <a:srgbClr xmlns:a="http://schemas.openxmlformats.org/drawingml/2006/main" val="F26B43"/>
          </p15:clr>
        </p15:guide>
        <p15:guide id="26" orient="horz" pos="3152" userDrawn="1">
          <p15:clr>
            <a:srgbClr xmlns:a="http://schemas.openxmlformats.org/drawingml/2006/main" val="F26B43"/>
          </p15:clr>
        </p15:guide>
        <p15:guide id="27" orient="horz" pos="3368" userDrawn="1">
          <p15:clr>
            <a:srgbClr xmlns:a="http://schemas.openxmlformats.org/drawingml/2006/main" val="F26B43"/>
          </p15:clr>
        </p15:guide>
        <p15:guide id="28" orient="horz" pos="3776" userDrawn="1">
          <p15:clr>
            <a:srgbClr xmlns:a="http://schemas.openxmlformats.org/drawingml/2006/main" val="F26B43"/>
          </p15:clr>
        </p15:guide>
        <p15:guide id="29" orient="horz" pos="4088" userDrawn="1">
          <p15:clr>
            <a:srgbClr xmlns:a="http://schemas.openxmlformats.org/drawingml/2006/main" val="F26B43"/>
          </p15:clr>
        </p15:guide>
      </p15:sldGuideLst>
    </p:ext>
  </p:extLst>
</p:sldMaster>
</file>

<file path=ppt/slideMasters/theme/theme2.xml><?xml version="1.0" encoding="utf-8"?>
<a:theme xmlns:a="http://schemas.openxmlformats.org/drawingml/2006/main" name="Default Codex Theme">
  <a:themeElements>
    <a:clrScheme name="Codex Colors">
      <a:dk1>
        <a:srgbClr val="000000"/>
      </a:dk1>
      <a:lt1>
        <a:srgbClr val="FFFFFF"/>
      </a:lt1>
      <a:dk2>
        <a:srgbClr val="00264F"/>
      </a:dk2>
      <a:lt2>
        <a:srgbClr val="D0EDFA"/>
      </a:lt2>
      <a:accent1>
        <a:srgbClr val="6DCBF4"/>
      </a:accent1>
      <a:accent2>
        <a:srgbClr val="3D8DFF"/>
      </a:accent2>
      <a:accent3>
        <a:srgbClr val="47E2C2"/>
      </a:accent3>
      <a:accent4>
        <a:srgbClr val="85DF7B"/>
      </a:accent4>
      <a:accent5>
        <a:srgbClr val="F7CB59"/>
      </a:accent5>
      <a:accent6>
        <a:srgbClr val="F67576"/>
      </a:accent6>
      <a:hlink>
        <a:srgbClr val="000000"/>
      </a:hlink>
      <a:folHlink>
        <a:srgbClr val="0097A7"/>
      </a:folHlink>
    </a:clrScheme>
    <a:fontScheme name="Helvetica Neue">
      <a:majorFont>
        <a:latin typeface="Helvetica Neue"/>
        <a:ea typeface=""/>
        <a:cs typeface=""/>
      </a:majorFont>
      <a:minorFont>
        <a:latin typeface="Helvetica Neue"/>
        <a:ea typeface=""/>
        <a:cs typeface=""/>
      </a:minorFont>
    </a:fontScheme>
    <a:fmtScheme name="Codex Colors">
      <a:fillStyleLst>
        <a:solidFill>
          <a:schemeClr val="phClr"/>
        </a:solidFill>
        <a:gradFill rotWithShape="1">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rotWithShape="1">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6.xml" Id="R54d2989ea6f24b35" /><Relationship Type="http://schemas.openxmlformats.org/officeDocument/2006/relationships/notesSlide" Target="/ppt/notesSlides/notesSlide1.xml" Id="Rc59ae6bc31a44b6c" /></Relationships>
</file>

<file path=ppt/slides/slide1.xml><?xml version="1.0" encoding="utf-8"?>
<p:sld xmlns:p="http://schemas.openxmlformats.org/presentationml/2006/main">
  <p:cSld>
    <p:spTree>
      <p:nvGrpSpPr>
        <p:cNvPr id="1" name=""/>
        <p:cNvGrpSpPr/>
        <p:nvPr/>
      </p:nvGrpSpPr>
      <p:grpSpPr>
        <a:xfrm xmlns:a="http://schemas.openxmlformats.org/drawingml/2006/main"/>
      </p:grpSpPr>
      <p:sp>
        <p:nvSpPr>
          <p:cNvPr id="3" name="Footer Placeholder 2">
            <a:extLst xmlns:a="http://schemas.openxmlformats.org/drawingml/2006/main">
              <a:ext uri="{FF2B5EF4-FFF2-40B4-BE49-F238E27FC236}">
                <a16:creationId xmlns:a16="http://schemas.microsoft.com/office/drawing/2014/main" id="{B8357537-167D-0462-A21D-DD8E87444BE4}"/>
              </a:ext>
            </a:extLst>
          </p:cNvPr>
          <p:cNvSpPr>
            <a:spLocks xmlns:a="http://schemas.openxmlformats.org/drawingml/2006/main" noGrp="1"/>
          </p:cNvSpPr>
          <p:nvPr>
            <p:ph type="ftr" idx="3"/>
          </p:nvPr>
        </p:nvSpPr>
        <p:spPr>
          <a:xfrm xmlns:a="http://schemas.openxmlformats.org/drawingml/2006/main">
            <a:off x="393700" y="6279952"/>
            <a:ext cx="3568700" cy="241240"/>
          </a:xfrm>
        </p:spPr>
        <p:txBody>
          <a:bodyPr xmlns:a="http://schemas.openxmlformats.org/drawingml/2006/main"/>
          <a:lstStyle xmlns:a="http://schemas.openxmlformats.org/drawingml/2006/main"/>
          <a:p xmlns:a="http://schemas.openxmlformats.org/drawingml/2006/main">
            <a:r>
              <a:t>Last review: [date]     Next review: [date]</a:t>
            </a:r>
            <a:endParaRPr/>
          </a:p>
        </p:txBody>
      </p:sp>
      <p:sp>
        <p:nvSpPr>
          <p:cNvPr id="532" name="Google Shape;532;p58">
            <a:extLst xmlns:a="http://schemas.openxmlformats.org/drawingml/2006/main">
              <a:ext uri="{FF2B5EF4-FFF2-40B4-BE49-F238E27FC236}">
                <a16:creationId xmlns:a16="http://schemas.microsoft.com/office/drawing/2014/main" id="{27489CDA-073D-5D98-B832-86AD74222B71}"/>
              </a:ext>
            </a:extLst>
          </p:cNvPr>
          <p:cNvSpPr>
            <a:spLocks xmlns:a="http://schemas.openxmlformats.org/drawingml/2006/main" noGrp="1"/>
          </p:cNvSpPr>
          <p:nvPr>
            <p:ph type="sldNum" idx="4"/>
          </p:nvPr>
        </p:nvSpPr>
        <p:spPr>
          <a:xfrm xmlns:a="http://schemas.openxmlformats.org/drawingml/2006/main">
            <a:off x="11279332" y="6279294"/>
            <a:ext cx="518968" cy="241240"/>
          </a:xfrm>
        </p:spPr>
        <p:txBody>
          <a:bodyPr xmlns:a="http://schemas.openxmlformats.org/drawingml/2006/main" spcFirstLastPara="1" vert="horz" wrap="square" lIns="0" tIns="0" rIns="0" bIns="0" anchor="b">
            <a:noAutofit/>
          </a:bodyPr>
          <a:lstStyle xmlns:a="http://schemas.openxmlformats.org/drawingml/2006/main"/>
          <a:p xmlns:a="http://schemas.openxmlformats.org/drawingml/2006/main">
            <a:fld id="{AD75FED6-38D0-DE9C-92C0-6E7FA635581C}" type="slidenum">
              <a:t>1</a:t>
            </a:fld>
            <a:endParaRPr/>
          </a:p>
        </p:txBody>
      </p:sp>
      <p:sp>
        <p:nvSpPr>
          <p:cNvPr id="533" name="Google Shape;533;p58">
            <a:extLst xmlns:a="http://schemas.openxmlformats.org/drawingml/2006/main">
              <a:ext uri="{FF2B5EF4-FFF2-40B4-BE49-F238E27FC236}">
                <a16:creationId xmlns:a16="http://schemas.microsoft.com/office/drawing/2014/main" id="{08EBC4B8-BBC1-7C2A-F77D-BEC6394B0F93}"/>
              </a:ext>
            </a:extLst>
          </p:cNvPr>
          <p:cNvSpPr>
            <a:spLocks xmlns:a="http://schemas.openxmlformats.org/drawingml/2006/main" noGrp="1"/>
          </p:cNvSpPr>
          <p:nvPr>
            <p:ph type="title" idx="0"/>
          </p:nvPr>
        </p:nvSpPr>
        <p:spPr>
          <a:xfrm xmlns:a="http://schemas.openxmlformats.org/drawingml/2006/main">
            <a:off x="393700" y="344008"/>
            <a:ext cx="11404600" cy="1047491"/>
          </a:xfrm>
        </p:spPr>
        <p:txBody>
          <a:bodyPr xmlns:a="http://schemas.openxmlformats.org/drawingml/2006/main" spcFirstLastPara="1" vert="horz" wrap="square" lIns="0" tIns="0" rIns="0" bIns="0" anchor="t">
            <a:noAutofit/>
          </a:bodyPr>
          <a:lstStyle xmlns:a="http://schemas.openxmlformats.org/drawingml/2006/main"/>
          <a:p xmlns:a="http://schemas.openxmlformats.org/drawingml/2006/main">
            <a:r>
              <a:t>Annual Planning</a:t>
            </a:r>
          </a:p>
        </p:txBody>
      </p:sp>
      <p:sp>
        <p:nvSpPr>
          <p:cNvPr id="14" name="Content Placeholder 15">
            <a:extLst xmlns:a="http://schemas.openxmlformats.org/drawingml/2006/main">
              <a:ext uri="{FF2B5EF4-FFF2-40B4-BE49-F238E27FC236}">
                <a16:creationId xmlns:a16="http://schemas.microsoft.com/office/drawing/2014/main" id="{D81689CF-E5CF-3072-801D-DC2D321D4955}"/>
              </a:ext>
            </a:extLst>
          </p:cNvPr>
          <p:cNvSpPr>
            <a:spLocks xmlns:a="http://schemas.openxmlformats.org/drawingml/2006/main" noGrp="1"/>
          </p:cNvSpPr>
          <p:nvPr/>
        </p:nvSpPr>
        <p:spPr>
          <a:xfrm xmlns:a="http://schemas.openxmlformats.org/drawingml/2006/main">
            <a:off x="400939" y="1057501"/>
            <a:ext cx="11404599" cy="1012250"/>
          </a:xfrm>
          <a:prstGeom xmlns:a="http://schemas.openxmlformats.org/drawingml/2006/main" prst="rect">
            <a:avLst/>
          </a:prstGeom>
        </p:spPr>
        <p:txBody>
          <a:bodyPr xmlns:a="http://schemas.openxmlformats.org/drawingml/2006/main" vert="horz" lIns="0" tIns="0" rIns="0" bIns="0" anchor="t">
            <a:noAutofit/>
          </a:bodyPr>
          <a:lstStyle xmlns:a="http://schemas.openxmlformats.org/drawingml/2006/main">
            <a:lvl1pPr marL="0" indent="0" algn="l" defTabSz="914400">
              <a:lnSpc>
                <a:spcPct val="90000"/>
              </a:lnSpc>
              <a:spcBef>
                <a:spcPts val="1000"/>
              </a:spcBef>
              <a:spcAft>
                <a:spcPts val="800"/>
              </a:spcAft>
              <a:buFont typeface="Arial"/>
              <a:buNone/>
              <a:defRPr sz="1600" kern="1200">
                <a:solidFill>
                  <a:schemeClr val="tx1"/>
                </a:solidFill>
                <a:latin typeface="+mn-lt"/>
                <a:ea typeface="+mn-lt"/>
                <a:cs typeface="+mn-lt"/>
              </a:defRPr>
            </a:lvl1pPr>
            <a:lvl2pPr marL="457200" indent="0" algn="l" defTabSz="914400">
              <a:lnSpc>
                <a:spcPct val="90000"/>
              </a:lnSpc>
              <a:spcBef>
                <a:spcPts val="500"/>
              </a:spcBef>
              <a:spcAft>
                <a:spcPts val="800"/>
              </a:spcAft>
              <a:buFont typeface="Arial"/>
              <a:buNone/>
              <a:defRPr sz="1600" kern="1200">
                <a:solidFill>
                  <a:schemeClr val="tx1"/>
                </a:solidFill>
                <a:latin typeface="+mn-lt"/>
                <a:ea typeface="+mn-lt"/>
                <a:cs typeface="+mn-lt"/>
              </a:defRPr>
            </a:lvl2pPr>
            <a:lvl3pPr marL="914400" indent="0" algn="l" defTabSz="914400">
              <a:lnSpc>
                <a:spcPct val="90000"/>
              </a:lnSpc>
              <a:spcBef>
                <a:spcPts val="500"/>
              </a:spcBef>
              <a:spcAft>
                <a:spcPts val="800"/>
              </a:spcAft>
              <a:buFont typeface="Arial"/>
              <a:buNone/>
              <a:defRPr sz="1600" kern="1200">
                <a:solidFill>
                  <a:schemeClr val="tx1"/>
                </a:solidFill>
                <a:latin typeface="+mn-lt"/>
                <a:ea typeface="+mn-lt"/>
                <a:cs typeface="+mn-lt"/>
              </a:defRPr>
            </a:lvl3pPr>
            <a:lvl4pPr marL="1371600" indent="0" algn="l" defTabSz="914400">
              <a:lnSpc>
                <a:spcPct val="90000"/>
              </a:lnSpc>
              <a:spcBef>
                <a:spcPts val="500"/>
              </a:spcBef>
              <a:spcAft>
                <a:spcPts val="800"/>
              </a:spcAft>
              <a:buFont typeface="Arial"/>
              <a:buNone/>
              <a:defRPr sz="1600" kern="1200">
                <a:solidFill>
                  <a:schemeClr val="tx1"/>
                </a:solidFill>
                <a:latin typeface="+mn-lt"/>
                <a:ea typeface="+mn-lt"/>
                <a:cs typeface="+mn-lt"/>
              </a:defRPr>
            </a:lvl4pPr>
            <a:lvl5pPr marL="1828800" indent="0" algn="l" defTabSz="914400">
              <a:lnSpc>
                <a:spcPct val="90000"/>
              </a:lnSpc>
              <a:spcBef>
                <a:spcPts val="500"/>
              </a:spcBef>
              <a:spcAft>
                <a:spcPts val="800"/>
              </a:spcAft>
              <a:buFont typeface="Arial"/>
              <a:buNone/>
              <a:defRPr sz="1600" kern="1200">
                <a:solidFill>
                  <a:schemeClr val="tx1"/>
                </a:solidFill>
                <a:latin typeface="+mn-lt"/>
                <a:ea typeface="+mn-lt"/>
                <a:cs typeface="+mn-lt"/>
              </a:defRPr>
            </a:lvl5pPr>
            <a:lvl6pPr marL="2514600" indent="-228600" algn="l" defTabSz="914400">
              <a:lnSpc>
                <a:spcPct val="90000"/>
              </a:lnSpc>
              <a:spcBef>
                <a:spcPts val="500"/>
              </a:spcBef>
              <a:buFont typeface="Arial"/>
              <a:buChar char="•"/>
              <a:defRPr sz="1800" kern="1200">
                <a:solidFill>
                  <a:schemeClr val="tx1"/>
                </a:solidFill>
                <a:latin typeface="+mn-lt"/>
                <a:ea typeface="+mn-lt"/>
                <a:cs typeface="+mn-lt"/>
              </a:defRPr>
            </a:lvl6pPr>
            <a:lvl7pPr marL="2971800" indent="-228600" algn="l" defTabSz="914400">
              <a:lnSpc>
                <a:spcPct val="90000"/>
              </a:lnSpc>
              <a:spcBef>
                <a:spcPts val="500"/>
              </a:spcBef>
              <a:buFont typeface="Arial"/>
              <a:buChar char="•"/>
              <a:defRPr sz="1800" kern="1200">
                <a:solidFill>
                  <a:schemeClr val="tx1"/>
                </a:solidFill>
                <a:latin typeface="+mn-lt"/>
                <a:ea typeface="+mn-lt"/>
                <a:cs typeface="+mn-lt"/>
              </a:defRPr>
            </a:lvl7pPr>
            <a:lvl8pPr marL="3429000" indent="-228600" algn="l" defTabSz="914400">
              <a:lnSpc>
                <a:spcPct val="90000"/>
              </a:lnSpc>
              <a:spcBef>
                <a:spcPts val="500"/>
              </a:spcBef>
              <a:buFont typeface="Arial"/>
              <a:buChar char="•"/>
              <a:defRPr sz="1800" kern="1200">
                <a:solidFill>
                  <a:schemeClr val="tx1"/>
                </a:solidFill>
                <a:latin typeface="+mn-lt"/>
                <a:ea typeface="+mn-lt"/>
                <a:cs typeface="+mn-lt"/>
              </a:defRPr>
            </a:lvl8pPr>
            <a:lvl9pPr marL="3886200" indent="-228600" algn="l" defTabSz="914400">
              <a:lnSpc>
                <a:spcPct val="90000"/>
              </a:lnSpc>
              <a:spcBef>
                <a:spcPts val="500"/>
              </a:spcBef>
              <a:buFont typeface="Arial"/>
              <a:buChar char="•"/>
              <a:defRPr sz="1800" kern="1200">
                <a:solidFill>
                  <a:schemeClr val="tx1"/>
                </a:solidFill>
                <a:latin typeface="+mn-lt"/>
                <a:ea typeface="+mn-lt"/>
                <a:cs typeface="+mn-lt"/>
              </a:defRPr>
            </a:lvl9pPr>
          </a:lstStyle>
          <a:p xmlns:a="http://schemas.openxmlformats.org/drawingml/2006/main">
            <a:pPr>
              <a:lnSpc>
                <a:spcPct val="114000"/>
              </a:lnSpc>
              <a:spcBef>
                <a:spcPts val="0"/>
              </a:spcBef>
              <a:spcAft>
                <a:spcPts val="600"/>
              </a:spcAft>
              <a:buNone/>
              <a:defRPr sz="1600">
                <a:solidFill>
                  <a:srgbClr val="000000"/>
                </a:solidFill>
                <a:latin typeface="Helvetica Neue"/>
                <a:ea typeface="Helvetica Neue"/>
                <a:cs typeface="Helvetica Neue"/>
              </a:defRPr>
            </a:pPr>
            <a:r>
              <a:rPr sz="1600">
                <a:solidFill>
                  <a:srgbClr val="000000"/>
                </a:solidFill>
                <a:latin typeface="Helvetica Neue"/>
                <a:ea typeface="Helvetica Neue"/>
                <a:cs typeface="Helvetica Neue"/>
              </a:rPr>
              <a:t>[Project]    Planning period: [dates]</a:t>
            </a:r>
          </a:p>
          <a:p xmlns:a="http://schemas.openxmlformats.org/drawingml/2006/main">
            <a:pPr>
              <a:lnSpc>
                <a:spcPct val="114000"/>
              </a:lnSpc>
              <a:spcBef>
                <a:spcPts val="0"/>
              </a:spcBef>
              <a:spcAft>
                <a:spcPts val="600"/>
              </a:spcAft>
              <a:buNone/>
              <a:defRPr sz="1600">
                <a:solidFill>
                  <a:srgbClr val="000000"/>
                </a:solidFill>
                <a:latin typeface="Helvetica Neue"/>
                <a:ea typeface="Helvetica Neue"/>
                <a:cs typeface="Helvetica Neue"/>
              </a:defRPr>
            </a:pPr>
            <a:r>
              <a:rPr sz="1600">
                <a:solidFill>
                  <a:srgbClr val="000000"/>
                </a:solidFill>
                <a:latin typeface="Helvetica Neue"/>
                <a:ea typeface="Helvetica Neue"/>
                <a:cs typeface="Helvetica Neue"/>
              </a:rPr>
              <a:t>Outcome: [observable progress by year end]</a:t>
            </a:r>
          </a:p>
          <a:p xmlns:a="http://schemas.openxmlformats.org/drawingml/2006/main">
            <a:pPr>
              <a:lnSpc>
                <a:spcPct val="114000"/>
              </a:lnSpc>
              <a:spcBef>
                <a:spcPts val="0"/>
              </a:spcBef>
              <a:spcAft>
                <a:spcPts val="600"/>
              </a:spcAft>
              <a:buNone/>
              <a:defRPr sz="1600">
                <a:solidFill>
                  <a:srgbClr val="000000"/>
                </a:solidFill>
                <a:latin typeface="Helvetica Neue"/>
                <a:ea typeface="Helvetica Neue"/>
                <a:cs typeface="Helvetica Neue"/>
              </a:defRPr>
            </a:pPr>
            <a:r>
              <a:rPr sz="1600">
                <a:solidFill>
                  <a:srgbClr val="000000"/>
                </a:solidFill>
                <a:latin typeface="Helvetica Neue"/>
                <a:ea typeface="Helvetica Neue"/>
                <a:cs typeface="Helvetica Neue"/>
              </a:rPr>
              <a:t>Assumption to challenge: [what the plan depends on]</a:t>
            </a:r>
          </a:p>
        </p:txBody>
      </p:sp>
      <p:graphicFrame>
        <p:nvGraphicFramePr>
          <p:cNvPr id="540" name=""/>
          <p:cNvGraphicFramePr/>
          <p:nvPr/>
        </p:nvGraphicFramePr>
        <p:xfrm>
          <a:off xmlns:a="http://schemas.openxmlformats.org/drawingml/2006/main" x="393668" y="2251043"/>
          <a:ext xmlns:a="http://schemas.openxmlformats.org/drawingml/2006/main" cx="11404568" cy="3352800"/>
        </p:xfrm>
        <a:graphic xmlns:a="http://schemas.openxmlformats.org/drawingml/2006/main">
          <a:graphicData uri="http://schemas.openxmlformats.org/drawingml/2006/table">
            <a:tbl>
              <a:tblPr/>
              <a:tblGrid>
                <a:gridCol w="2762250"/>
                <a:gridCol w="2714625"/>
                <a:gridCol w="2714625"/>
                <a:gridCol w="3213068"/>
              </a:tblGrid>
              <a:tr h="381000">
                <a:tc>
                  <a:txBody>
                    <a:bodyPr>
                      <a:noAutofit/>
                    </a:bodyPr>
                    <a:lstStyle/>
                    <a:p>
                      <a:pPr>
                        <a:lnSpc>
                          <a:spcPct val="100000"/>
                        </a:lnSpc>
                        <a:spcBef>
                          <a:spcPts val="0"/>
                        </a:spcBef>
                        <a:spcAft>
                          <a:spcPts val="0"/>
                        </a:spcAft>
                        <a:buNone/>
                      </a:pPr>
                      <a:r>
                        <a:rPr sz="1600" b="1">
                          <a:solidFill>
                            <a:srgbClr val="000000"/>
                          </a:solidFill>
                          <a:latin typeface="Helvetica Neue"/>
                          <a:ea typeface="Helvetica Neue"/>
                          <a:cs typeface="Helvetica Neue"/>
                        </a:rPr>
                        <a:t>Decision</a:t>
                      </a:r>
                    </a:p>
                  </a:txBody>
                  <a:tcPr marL="0" marR="142875" marT="57150" marB="57150" anchor="t">
                    <a:lnL w="0">
                      <a:noFill/>
                    </a:lnL>
                    <a:lnT w="0">
                      <a:noFill/>
                    </a:lnT>
                    <a:solidFill>
                      <a:srgbClr val="FFFFFF"/>
                    </a:solidFill>
                  </a:tcPr>
                </a:tc>
                <a:tc>
                  <a:txBody>
                    <a:bodyPr>
                      <a:noAutofit/>
                    </a:bodyPr>
                    <a:lstStyle/>
                    <a:p>
                      <a:pPr>
                        <a:lnSpc>
                          <a:spcPct val="100000"/>
                        </a:lnSpc>
                        <a:spcBef>
                          <a:spcPts val="0"/>
                        </a:spcBef>
                        <a:spcAft>
                          <a:spcPts val="0"/>
                        </a:spcAft>
                        <a:buNone/>
                      </a:pPr>
                      <a:r>
                        <a:rPr sz="1600" b="1">
                          <a:solidFill>
                            <a:srgbClr val="000000"/>
                          </a:solidFill>
                          <a:latin typeface="Helvetica Neue"/>
                          <a:ea typeface="Helvetica Neue"/>
                          <a:cs typeface="Helvetica Neue"/>
                        </a:rPr>
                        <a:t>Existing evidence</a:t>
                      </a:r>
                    </a:p>
                  </a:txBody>
                  <a:tcPr marL="0" marR="142875" marT="57150" marB="57150" anchor="t">
                    <a:lnT w="0">
                      <a:noFill/>
                    </a:lnT>
                    <a:solidFill>
                      <a:srgbClr val="FFFFFF"/>
                    </a:solidFill>
                  </a:tcPr>
                </a:tc>
                <a:tc>
                  <a:txBody>
                    <a:bodyPr>
                      <a:noAutofit/>
                    </a:bodyPr>
                    <a:lstStyle/>
                    <a:p>
                      <a:pPr>
                        <a:lnSpc>
                          <a:spcPct val="100000"/>
                        </a:lnSpc>
                        <a:spcBef>
                          <a:spcPts val="0"/>
                        </a:spcBef>
                        <a:spcAft>
                          <a:spcPts val="0"/>
                        </a:spcAft>
                        <a:buNone/>
                      </a:pPr>
                      <a:r>
                        <a:rPr sz="1600" b="1">
                          <a:solidFill>
                            <a:srgbClr val="000000"/>
                          </a:solidFill>
                          <a:latin typeface="Helvetica Neue"/>
                          <a:ea typeface="Helvetica Neue"/>
                          <a:cs typeface="Helvetica Neue"/>
                        </a:rPr>
                        <a:t>Additional evidence</a:t>
                      </a:r>
                    </a:p>
                  </a:txBody>
                  <a:tcPr marL="0" marR="142875" marT="57150" marB="57150" anchor="t">
                    <a:lnT w="0">
                      <a:noFill/>
                    </a:lnT>
                    <a:solidFill>
                      <a:srgbClr val="FFFFFF"/>
                    </a:solidFill>
                  </a:tcPr>
                </a:tc>
                <a:tc>
                  <a:txBody>
                    <a:bodyPr>
                      <a:noAutofit/>
                    </a:bodyPr>
                    <a:lstStyle/>
                    <a:p>
                      <a:pPr>
                        <a:lnSpc>
                          <a:spcPct val="100000"/>
                        </a:lnSpc>
                        <a:spcBef>
                          <a:spcPts val="0"/>
                        </a:spcBef>
                        <a:spcAft>
                          <a:spcPts val="0"/>
                        </a:spcAft>
                        <a:buNone/>
                      </a:pPr>
                      <a:r>
                        <a:rPr sz="1600" b="1">
                          <a:solidFill>
                            <a:srgbClr val="000000"/>
                          </a:solidFill>
                          <a:latin typeface="Helvetica Neue"/>
                          <a:ea typeface="Helvetica Neue"/>
                          <a:cs typeface="Helvetica Neue"/>
                        </a:rPr>
                        <a:t>My contribution</a:t>
                      </a:r>
                    </a:p>
                  </a:txBody>
                  <a:tcPr marL="0" marR="142875" marT="57150" marB="57150" anchor="t">
                    <a:lnR w="0">
                      <a:noFill/>
                    </a:lnR>
                    <a:lnT w="0">
                      <a:noFill/>
                    </a:lnT>
                    <a:solidFill>
                      <a:srgbClr val="FFFFFF"/>
                    </a:solidFill>
                  </a:tcPr>
                </a:tc>
              </a:tr>
              <a:tr h="990600">
                <a:tc>
                  <a:txBody>
                    <a:bodyPr>
                      <a:noAutofit/>
                    </a:bodyPr>
                    <a:lstStyle/>
                    <a:p>
                      <a:pPr>
                        <a:lnSpc>
                          <a:spcPct val="100000"/>
                        </a:lnSpc>
                        <a:spcBef>
                          <a:spcPts val="0"/>
                        </a:spcBef>
                        <a:spcAft>
                          <a:spcPts val="0"/>
                        </a:spcAft>
                        <a:buNone/>
                      </a:pPr>
                      <a:r>
                        <a:rPr sz="1600" b="0">
                          <a:solidFill>
                            <a:srgbClr val="000000"/>
                          </a:solidFill>
                          <a:latin typeface="Helvetica Neue"/>
                          <a:ea typeface="Helvetica Neue"/>
                          <a:cs typeface="Helvetica Neue"/>
                        </a:rPr>
                        <a:t>D1 [Choice]</a:t>
                      </a:r>
                    </a:p>
                    <a:p>
                      <a:pPr>
                        <a:lnSpc>
                          <a:spcPct val="100000"/>
                        </a:lnSpc>
                        <a:spcBef>
                          <a:spcPts val="0"/>
                        </a:spcBef>
                        <a:spcAft>
                          <a:spcPts val="0"/>
                        </a:spcAft>
                        <a:buNone/>
                      </a:pPr>
                      <a:r>
                        <a:rPr sz="1600" b="0">
                          <a:solidFill>
                            <a:srgbClr val="000000"/>
                          </a:solidFill>
                          <a:latin typeface="Helvetica Neue"/>
                          <a:ea typeface="Helvetica Neue"/>
                          <a:cs typeface="Helvetica Neue"/>
                        </a:rPr>
                        <a:t>Today: [option]</a:t>
                      </a:r>
                    </a:p>
                    <a:p>
                      <a:pPr>
                        <a:lnSpc>
                          <a:spcPct val="100000"/>
                        </a:lnSpc>
                        <a:spcBef>
                          <a:spcPts val="0"/>
                        </a:spcBef>
                        <a:spcAft>
                          <a:spcPts val="0"/>
                        </a:spcAft>
                        <a:buNone/>
                      </a:pPr>
                      <a:r>
                        <a:rPr sz="1600" b="0">
                          <a:solidFill>
                            <a:srgbClr val="000000"/>
                          </a:solidFill>
                          <a:latin typeface="Helvetica Neue"/>
                          <a:ea typeface="Helvetica Neue"/>
                          <a:cs typeface="Helvetica Neue"/>
                        </a:rPr>
                        <a:t>[Owner] by [date]</a:t>
                      </a:r>
                    </a:p>
                  </a:txBody>
                  <a:tcPr marL="0" marR="142875" marT="57150" marB="57150" anchor="t">
                    <a:lnL w="0">
                      <a:noFill/>
                    </a:lnL>
                    <a:solidFill>
                      <a:srgbClr val="FFFFFF"/>
                    </a:solidFill>
                  </a:tcPr>
                </a:tc>
                <a:tc>
                  <a:txBody>
                    <a:bodyPr>
                      <a:noAutofit/>
                    </a:bodyPr>
                    <a:lstStyle/>
                    <a:p>
                      <a:pPr>
                        <a:lnSpc>
                          <a:spcPct val="100000"/>
                        </a:lnSpc>
                        <a:spcBef>
                          <a:spcPts val="0"/>
                        </a:spcBef>
                        <a:spcAft>
                          <a:spcPts val="0"/>
                        </a:spcAft>
                        <a:buNone/>
                      </a:pPr>
                      <a:r>
                        <a:rPr sz="1600" b="0">
                          <a:solidFill>
                            <a:srgbClr val="000000"/>
                          </a:solidFill>
                          <a:latin typeface="Helvetica Neue"/>
                          <a:ea typeface="Helvetica Neue"/>
                          <a:cs typeface="Helvetica Neue"/>
                        </a:rPr>
                        <a:t>[Best source]</a:t>
                      </a:r>
                    </a:p>
                    <a:p>
                      <a:pPr>
                        <a:lnSpc>
                          <a:spcPct val="100000"/>
                        </a:lnSpc>
                        <a:spcBef>
                          <a:spcPts val="0"/>
                        </a:spcBef>
                        <a:spcAft>
                          <a:spcPts val="0"/>
                        </a:spcAft>
                        <a:buNone/>
                      </a:pPr>
                      <a:r>
                        <a:rPr sz="1600" b="0">
                          <a:solidFill>
                            <a:srgbClr val="000000"/>
                          </a:solidFill>
                          <a:latin typeface="Helvetica Neue"/>
                          <a:ea typeface="Helvetica Neue"/>
                          <a:cs typeface="Helvetica Neue"/>
                        </a:rPr>
                        <a:t>[What it supports]</a:t>
                      </a:r>
                    </a:p>
                    <a:p>
                      <a:pPr>
                        <a:lnSpc>
                          <a:spcPct val="100000"/>
                        </a:lnSpc>
                        <a:spcBef>
                          <a:spcPts val="0"/>
                        </a:spcBef>
                        <a:spcAft>
                          <a:spcPts val="0"/>
                        </a:spcAft>
                        <a:buNone/>
                      </a:pPr>
                      <a:r>
                        <a:rPr sz="1600" b="0">
                          <a:solidFill>
                            <a:srgbClr val="000000"/>
                          </a:solidFill>
                          <a:latin typeface="Helvetica Neue"/>
                          <a:ea typeface="Helvetica Neue"/>
                          <a:cs typeface="Helvetica Neue"/>
                        </a:rPr>
                        <a:t>[Main limitation]</a:t>
                      </a:r>
                    </a:p>
                  </a:txBody>
                  <a:tcPr marL="0" marR="142875" marT="57150" marB="57150" anchor="t">
                    <a:solidFill>
                      <a:srgbClr val="FFFFFF"/>
                    </a:solidFill>
                  </a:tcPr>
                </a:tc>
                <a:tc>
                  <a:txBody>
                    <a:bodyPr>
                      <a:noAutofit/>
                    </a:bodyPr>
                    <a:lstStyle/>
                    <a:p>
                      <a:pPr>
                        <a:lnSpc>
                          <a:spcPct val="100000"/>
                        </a:lnSpc>
                        <a:spcBef>
                          <a:spcPts val="0"/>
                        </a:spcBef>
                        <a:spcAft>
                          <a:spcPts val="0"/>
                        </a:spcAft>
                        <a:buNone/>
                      </a:pPr>
                      <a:r>
                        <a:rPr sz="1600" b="0">
                          <a:solidFill>
                            <a:srgbClr val="000000"/>
                          </a:solidFill>
                          <a:latin typeface="Helvetica Neue"/>
                          <a:ea typeface="Helvetica Neue"/>
                          <a:cs typeface="Helvetica Neue"/>
                        </a:rPr>
                        <a:t>[Analysis / new data]</a:t>
                      </a:r>
                    </a:p>
                    <a:p>
                      <a:pPr>
                        <a:lnSpc>
                          <a:spcPct val="100000"/>
                        </a:lnSpc>
                        <a:spcBef>
                          <a:spcPts val="0"/>
                        </a:spcBef>
                        <a:spcAft>
                          <a:spcPts val="0"/>
                        </a:spcAft>
                        <a:buNone/>
                      </a:pPr>
                      <a:r>
                        <a:rPr sz="1600" b="0">
                          <a:solidFill>
                            <a:srgbClr val="000000"/>
                          </a:solidFill>
                          <a:latin typeface="Helvetica Neue"/>
                          <a:ea typeface="Helvetica Neue"/>
                          <a:cs typeface="Helvetica Neue"/>
                        </a:rPr>
                        <a:t>[Question it resolves]</a:t>
                      </a:r>
                    </a:p>
                    <a:p>
                      <a:pPr>
                        <a:lnSpc>
                          <a:spcPct val="100000"/>
                        </a:lnSpc>
                        <a:spcBef>
                          <a:spcPts val="0"/>
                        </a:spcBef>
                        <a:spcAft>
                          <a:spcPts val="0"/>
                        </a:spcAft>
                        <a:buNone/>
                      </a:pPr>
                      <a:r>
                        <a:rPr sz="1600" b="0">
                          <a:solidFill>
                            <a:srgbClr val="000000"/>
                          </a:solidFill>
                          <a:latin typeface="Helvetica Neue"/>
                          <a:ea typeface="Helvetica Neue"/>
                          <a:cs typeface="Helvetica Neue"/>
                        </a:rPr>
                        <a:t>Usable by [date]</a:t>
                      </a:r>
                    </a:p>
                  </a:txBody>
                  <a:tcPr marL="0" marR="142875" marT="57150" marB="57150" anchor="t">
                    <a:solidFill>
                      <a:srgbClr val="FFFFFF"/>
                    </a:solidFill>
                  </a:tcPr>
                </a:tc>
                <a:tc>
                  <a:txBody>
                    <a:bodyPr>
                      <a:noAutofit/>
                    </a:bodyPr>
                    <a:lstStyle/>
                    <a:p>
                      <a:pPr>
                        <a:lnSpc>
                          <a:spcPct val="100000"/>
                        </a:lnSpc>
                        <a:spcBef>
                          <a:spcPts val="0"/>
                        </a:spcBef>
                        <a:spcAft>
                          <a:spcPts val="0"/>
                        </a:spcAft>
                        <a:buNone/>
                      </a:pPr>
                      <a:r>
                        <a:rPr sz="1600" b="0">
                          <a:solidFill>
                            <a:srgbClr val="000000"/>
                          </a:solidFill>
                          <a:latin typeface="Helvetica Neue"/>
                          <a:ea typeface="Helvetica Neue"/>
                          <a:cs typeface="Helvetica Neue"/>
                        </a:rPr>
                        <a:t>[Question I can answer]</a:t>
                      </a:r>
                    </a:p>
                    <a:p>
                      <a:pPr>
                        <a:lnSpc>
                          <a:spcPct val="100000"/>
                        </a:lnSpc>
                        <a:spcBef>
                          <a:spcPts val="0"/>
                        </a:spcBef>
                        <a:spcAft>
                          <a:spcPts val="0"/>
                        </a:spcAft>
                        <a:buNone/>
                      </a:pPr>
                      <a:r>
                        <a:rPr sz="1600" b="0">
                          <a:solidFill>
                            <a:srgbClr val="000000"/>
                          </a:solidFill>
                          <a:latin typeface="Helvetica Neue"/>
                          <a:ea typeface="Helvetica Neue"/>
                          <a:cs typeface="Helvetica Neue"/>
                        </a:rPr>
                        <a:t>[Deliverable]</a:t>
                      </a:r>
                    </a:p>
                    <a:p>
                      <a:pPr>
                        <a:lnSpc>
                          <a:spcPct val="100000"/>
                        </a:lnSpc>
                        <a:spcBef>
                          <a:spcPts val="0"/>
                        </a:spcBef>
                        <a:spcAft>
                          <a:spcPts val="0"/>
                        </a:spcAft>
                        <a:buNone/>
                      </a:pPr>
                      <a:r>
                        <a:rPr sz="1600" b="0">
                          <a:solidFill>
                            <a:srgbClr val="000000"/>
                          </a:solidFill>
                          <a:latin typeface="Helvetica Neue"/>
                          <a:ea typeface="Helvetica Neue"/>
                          <a:cs typeface="Helvetica Neue"/>
                        </a:rPr>
                        <a:t>[Collaborator]</a:t>
                      </a:r>
                    </a:p>
                  </a:txBody>
                  <a:tcPr marL="0" marR="142875" marT="57150" marB="57150" anchor="t">
                    <a:lnR w="0">
                      <a:noFill/>
                    </a:lnR>
                    <a:solidFill>
                      <a:srgbClr val="FFFFFF"/>
                    </a:solidFill>
                  </a:tcPr>
                </a:tc>
              </a:tr>
              <a:tr h="990600">
                <a:tc>
                  <a:txBody>
                    <a:bodyPr>
                      <a:noAutofit/>
                    </a:bodyPr>
                    <a:lstStyle/>
                    <a:p>
                      <a:pPr>
                        <a:lnSpc>
                          <a:spcPct val="100000"/>
                        </a:lnSpc>
                        <a:spcBef>
                          <a:spcPts val="0"/>
                        </a:spcBef>
                        <a:spcAft>
                          <a:spcPts val="0"/>
                        </a:spcAft>
                        <a:buNone/>
                      </a:pPr>
                      <a:r>
                        <a:rPr sz="1600" b="0">
                          <a:solidFill>
                            <a:srgbClr val="000000"/>
                          </a:solidFill>
                          <a:latin typeface="Helvetica Neue"/>
                          <a:ea typeface="Helvetica Neue"/>
                          <a:cs typeface="Helvetica Neue"/>
                        </a:rPr>
                        <a:t>D2 [Choice]</a:t>
                      </a:r>
                    </a:p>
                    <a:p>
                      <a:pPr>
                        <a:lnSpc>
                          <a:spcPct val="100000"/>
                        </a:lnSpc>
                        <a:spcBef>
                          <a:spcPts val="0"/>
                        </a:spcBef>
                        <a:spcAft>
                          <a:spcPts val="0"/>
                        </a:spcAft>
                        <a:buNone/>
                      </a:pPr>
                      <a:r>
                        <a:rPr sz="1600" b="0">
                          <a:solidFill>
                            <a:srgbClr val="000000"/>
                          </a:solidFill>
                          <a:latin typeface="Helvetica Neue"/>
                          <a:ea typeface="Helvetica Neue"/>
                          <a:cs typeface="Helvetica Neue"/>
                        </a:rPr>
                        <a:t>Today: [option]</a:t>
                      </a:r>
                    </a:p>
                    <a:p>
                      <a:pPr>
                        <a:lnSpc>
                          <a:spcPct val="100000"/>
                        </a:lnSpc>
                        <a:spcBef>
                          <a:spcPts val="0"/>
                        </a:spcBef>
                        <a:spcAft>
                          <a:spcPts val="0"/>
                        </a:spcAft>
                        <a:buNone/>
                      </a:pPr>
                      <a:r>
                        <a:rPr sz="1600" b="0">
                          <a:solidFill>
                            <a:srgbClr val="000000"/>
                          </a:solidFill>
                          <a:latin typeface="Helvetica Neue"/>
                          <a:ea typeface="Helvetica Neue"/>
                          <a:cs typeface="Helvetica Neue"/>
                        </a:rPr>
                        <a:t>[Owner] by [date]</a:t>
                      </a:r>
                    </a:p>
                  </a:txBody>
                  <a:tcPr marL="0" marR="142875" marT="57150" marB="57150" anchor="t">
                    <a:lnL w="0">
                      <a:noFill/>
                    </a:lnL>
                    <a:solidFill>
                      <a:srgbClr val="FFFFFF"/>
                    </a:solidFill>
                  </a:tcPr>
                </a:tc>
                <a:tc>
                  <a:txBody>
                    <a:bodyPr>
                      <a:noAutofit/>
                    </a:bodyPr>
                    <a:lstStyle/>
                    <a:p>
                      <a:pPr>
                        <a:lnSpc>
                          <a:spcPct val="100000"/>
                        </a:lnSpc>
                        <a:spcBef>
                          <a:spcPts val="0"/>
                        </a:spcBef>
                        <a:spcAft>
                          <a:spcPts val="0"/>
                        </a:spcAft>
                        <a:buNone/>
                      </a:pPr>
                      <a:r>
                        <a:rPr sz="1600" b="0">
                          <a:solidFill>
                            <a:srgbClr val="000000"/>
                          </a:solidFill>
                          <a:latin typeface="Helvetica Neue"/>
                          <a:ea typeface="Helvetica Neue"/>
                          <a:cs typeface="Helvetica Neue"/>
                        </a:rPr>
                        <a:t>[Best source]</a:t>
                      </a:r>
                    </a:p>
                    <a:p>
                      <a:pPr>
                        <a:lnSpc>
                          <a:spcPct val="100000"/>
                        </a:lnSpc>
                        <a:spcBef>
                          <a:spcPts val="0"/>
                        </a:spcBef>
                        <a:spcAft>
                          <a:spcPts val="0"/>
                        </a:spcAft>
                        <a:buNone/>
                      </a:pPr>
                      <a:r>
                        <a:rPr sz="1600" b="0">
                          <a:solidFill>
                            <a:srgbClr val="000000"/>
                          </a:solidFill>
                          <a:latin typeface="Helvetica Neue"/>
                          <a:ea typeface="Helvetica Neue"/>
                          <a:cs typeface="Helvetica Neue"/>
                        </a:rPr>
                        <a:t>[What it supports]</a:t>
                      </a:r>
                    </a:p>
                    <a:p>
                      <a:pPr>
                        <a:lnSpc>
                          <a:spcPct val="100000"/>
                        </a:lnSpc>
                        <a:spcBef>
                          <a:spcPts val="0"/>
                        </a:spcBef>
                        <a:spcAft>
                          <a:spcPts val="0"/>
                        </a:spcAft>
                        <a:buNone/>
                      </a:pPr>
                      <a:r>
                        <a:rPr sz="1600" b="0">
                          <a:solidFill>
                            <a:srgbClr val="000000"/>
                          </a:solidFill>
                          <a:latin typeface="Helvetica Neue"/>
                          <a:ea typeface="Helvetica Neue"/>
                          <a:cs typeface="Helvetica Neue"/>
                        </a:rPr>
                        <a:t>[Main limitation]</a:t>
                      </a:r>
                    </a:p>
                  </a:txBody>
                  <a:tcPr marL="0" marR="142875" marT="57150" marB="57150" anchor="t">
                    <a:solidFill>
                      <a:srgbClr val="FFFFFF"/>
                    </a:solidFill>
                  </a:tcPr>
                </a:tc>
                <a:tc>
                  <a:txBody>
                    <a:bodyPr>
                      <a:noAutofit/>
                    </a:bodyPr>
                    <a:lstStyle/>
                    <a:p>
                      <a:pPr>
                        <a:lnSpc>
                          <a:spcPct val="100000"/>
                        </a:lnSpc>
                        <a:spcBef>
                          <a:spcPts val="0"/>
                        </a:spcBef>
                        <a:spcAft>
                          <a:spcPts val="0"/>
                        </a:spcAft>
                        <a:buNone/>
                      </a:pPr>
                      <a:r>
                        <a:rPr sz="1600" b="0">
                          <a:solidFill>
                            <a:srgbClr val="000000"/>
                          </a:solidFill>
                          <a:latin typeface="Helvetica Neue"/>
                          <a:ea typeface="Helvetica Neue"/>
                          <a:cs typeface="Helvetica Neue"/>
                        </a:rPr>
                        <a:t>[Analysis / new data]</a:t>
                      </a:r>
                    </a:p>
                    <a:p>
                      <a:pPr>
                        <a:lnSpc>
                          <a:spcPct val="100000"/>
                        </a:lnSpc>
                        <a:spcBef>
                          <a:spcPts val="0"/>
                        </a:spcBef>
                        <a:spcAft>
                          <a:spcPts val="0"/>
                        </a:spcAft>
                        <a:buNone/>
                      </a:pPr>
                      <a:r>
                        <a:rPr sz="1600" b="0">
                          <a:solidFill>
                            <a:srgbClr val="000000"/>
                          </a:solidFill>
                          <a:latin typeface="Helvetica Neue"/>
                          <a:ea typeface="Helvetica Neue"/>
                          <a:cs typeface="Helvetica Neue"/>
                        </a:rPr>
                        <a:t>[Question it resolves]</a:t>
                      </a:r>
                    </a:p>
                    <a:p>
                      <a:pPr>
                        <a:lnSpc>
                          <a:spcPct val="100000"/>
                        </a:lnSpc>
                        <a:spcBef>
                          <a:spcPts val="0"/>
                        </a:spcBef>
                        <a:spcAft>
                          <a:spcPts val="0"/>
                        </a:spcAft>
                        <a:buNone/>
                      </a:pPr>
                      <a:r>
                        <a:rPr sz="1600" b="0">
                          <a:solidFill>
                            <a:srgbClr val="000000"/>
                          </a:solidFill>
                          <a:latin typeface="Helvetica Neue"/>
                          <a:ea typeface="Helvetica Neue"/>
                          <a:cs typeface="Helvetica Neue"/>
                        </a:rPr>
                        <a:t>Usable by [date]</a:t>
                      </a:r>
                    </a:p>
                  </a:txBody>
                  <a:tcPr marL="0" marR="142875" marT="57150" marB="57150" anchor="t">
                    <a:solidFill>
                      <a:srgbClr val="FFFFFF"/>
                    </a:solidFill>
                  </a:tcPr>
                </a:tc>
                <a:tc>
                  <a:txBody>
                    <a:bodyPr>
                      <a:noAutofit/>
                    </a:bodyPr>
                    <a:lstStyle/>
                    <a:p>
                      <a:pPr>
                        <a:lnSpc>
                          <a:spcPct val="100000"/>
                        </a:lnSpc>
                        <a:spcBef>
                          <a:spcPts val="0"/>
                        </a:spcBef>
                        <a:spcAft>
                          <a:spcPts val="0"/>
                        </a:spcAft>
                        <a:buNone/>
                      </a:pPr>
                      <a:r>
                        <a:rPr sz="1600" b="0">
                          <a:solidFill>
                            <a:srgbClr val="000000"/>
                          </a:solidFill>
                          <a:latin typeface="Helvetica Neue"/>
                          <a:ea typeface="Helvetica Neue"/>
                          <a:cs typeface="Helvetica Neue"/>
                        </a:rPr>
                        <a:t>[Question I can answer]</a:t>
                      </a:r>
                    </a:p>
                    <a:p>
                      <a:pPr>
                        <a:lnSpc>
                          <a:spcPct val="100000"/>
                        </a:lnSpc>
                        <a:spcBef>
                          <a:spcPts val="0"/>
                        </a:spcBef>
                        <a:spcAft>
                          <a:spcPts val="0"/>
                        </a:spcAft>
                        <a:buNone/>
                      </a:pPr>
                      <a:r>
                        <a:rPr sz="1600" b="0">
                          <a:solidFill>
                            <a:srgbClr val="000000"/>
                          </a:solidFill>
                          <a:latin typeface="Helvetica Neue"/>
                          <a:ea typeface="Helvetica Neue"/>
                          <a:cs typeface="Helvetica Neue"/>
                        </a:rPr>
                        <a:t>[Deliverable]</a:t>
                      </a:r>
                    </a:p>
                    <a:p>
                      <a:pPr>
                        <a:lnSpc>
                          <a:spcPct val="100000"/>
                        </a:lnSpc>
                        <a:spcBef>
                          <a:spcPts val="0"/>
                        </a:spcBef>
                        <a:spcAft>
                          <a:spcPts val="0"/>
                        </a:spcAft>
                        <a:buNone/>
                      </a:pPr>
                      <a:r>
                        <a:rPr sz="1600" b="0">
                          <a:solidFill>
                            <a:srgbClr val="000000"/>
                          </a:solidFill>
                          <a:latin typeface="Helvetica Neue"/>
                          <a:ea typeface="Helvetica Neue"/>
                          <a:cs typeface="Helvetica Neue"/>
                        </a:rPr>
                        <a:t>[Collaborator]</a:t>
                      </a:r>
                    </a:p>
                  </a:txBody>
                  <a:tcPr marL="0" marR="142875" marT="57150" marB="57150" anchor="t">
                    <a:lnR w="0">
                      <a:noFill/>
                    </a:lnR>
                    <a:solidFill>
                      <a:srgbClr val="FFFFFF"/>
                    </a:solidFill>
                  </a:tcPr>
                </a:tc>
              </a:tr>
              <a:tr h="990600">
                <a:tc>
                  <a:txBody>
                    <a:bodyPr>
                      <a:noAutofit/>
                    </a:bodyPr>
                    <a:lstStyle/>
                    <a:p>
                      <a:pPr>
                        <a:lnSpc>
                          <a:spcPct val="100000"/>
                        </a:lnSpc>
                        <a:spcBef>
                          <a:spcPts val="0"/>
                        </a:spcBef>
                        <a:spcAft>
                          <a:spcPts val="0"/>
                        </a:spcAft>
                        <a:buNone/>
                      </a:pPr>
                      <a:r>
                        <a:rPr sz="1600" b="0">
                          <a:solidFill>
                            <a:srgbClr val="000000"/>
                          </a:solidFill>
                          <a:latin typeface="Helvetica Neue"/>
                          <a:ea typeface="Helvetica Neue"/>
                          <a:cs typeface="Helvetica Neue"/>
                        </a:rPr>
                        <a:t>D3 [Choice]</a:t>
                      </a:r>
                    </a:p>
                    <a:p>
                      <a:pPr>
                        <a:lnSpc>
                          <a:spcPct val="100000"/>
                        </a:lnSpc>
                        <a:spcBef>
                          <a:spcPts val="0"/>
                        </a:spcBef>
                        <a:spcAft>
                          <a:spcPts val="0"/>
                        </a:spcAft>
                        <a:buNone/>
                      </a:pPr>
                      <a:r>
                        <a:rPr sz="1600" b="0">
                          <a:solidFill>
                            <a:srgbClr val="000000"/>
                          </a:solidFill>
                          <a:latin typeface="Helvetica Neue"/>
                          <a:ea typeface="Helvetica Neue"/>
                          <a:cs typeface="Helvetica Neue"/>
                        </a:rPr>
                        <a:t>Today: [option]</a:t>
                      </a:r>
                    </a:p>
                    <a:p>
                      <a:pPr>
                        <a:lnSpc>
                          <a:spcPct val="100000"/>
                        </a:lnSpc>
                        <a:spcBef>
                          <a:spcPts val="0"/>
                        </a:spcBef>
                        <a:spcAft>
                          <a:spcPts val="0"/>
                        </a:spcAft>
                        <a:buNone/>
                      </a:pPr>
                      <a:r>
                        <a:rPr sz="1600" b="0">
                          <a:solidFill>
                            <a:srgbClr val="000000"/>
                          </a:solidFill>
                          <a:latin typeface="Helvetica Neue"/>
                          <a:ea typeface="Helvetica Neue"/>
                          <a:cs typeface="Helvetica Neue"/>
                        </a:rPr>
                        <a:t>[Owner] by [date]</a:t>
                      </a:r>
                    </a:p>
                  </a:txBody>
                  <a:tcPr marL="0" marR="142875" marT="57150" marB="57150" anchor="t">
                    <a:lnL w="0">
                      <a:noFill/>
                    </a:lnL>
                    <a:lnB w="9525">
                      <a:solidFill>
                        <a:srgbClr val="000000"/>
                      </a:solidFill>
                    </a:lnB>
                    <a:solidFill>
                      <a:srgbClr val="FFFFFF"/>
                    </a:solidFill>
                  </a:tcPr>
                </a:tc>
                <a:tc>
                  <a:txBody>
                    <a:bodyPr>
                      <a:noAutofit/>
                    </a:bodyPr>
                    <a:lstStyle/>
                    <a:p>
                      <a:pPr>
                        <a:lnSpc>
                          <a:spcPct val="100000"/>
                        </a:lnSpc>
                        <a:spcBef>
                          <a:spcPts val="0"/>
                        </a:spcBef>
                        <a:spcAft>
                          <a:spcPts val="0"/>
                        </a:spcAft>
                        <a:buNone/>
                      </a:pPr>
                      <a:r>
                        <a:rPr sz="1600" b="0">
                          <a:solidFill>
                            <a:srgbClr val="000000"/>
                          </a:solidFill>
                          <a:latin typeface="Helvetica Neue"/>
                          <a:ea typeface="Helvetica Neue"/>
                          <a:cs typeface="Helvetica Neue"/>
                        </a:rPr>
                        <a:t>[Best source]</a:t>
                      </a:r>
                    </a:p>
                    <a:p>
                      <a:pPr>
                        <a:lnSpc>
                          <a:spcPct val="100000"/>
                        </a:lnSpc>
                        <a:spcBef>
                          <a:spcPts val="0"/>
                        </a:spcBef>
                        <a:spcAft>
                          <a:spcPts val="0"/>
                        </a:spcAft>
                        <a:buNone/>
                      </a:pPr>
                      <a:r>
                        <a:rPr sz="1600" b="0">
                          <a:solidFill>
                            <a:srgbClr val="000000"/>
                          </a:solidFill>
                          <a:latin typeface="Helvetica Neue"/>
                          <a:ea typeface="Helvetica Neue"/>
                          <a:cs typeface="Helvetica Neue"/>
                        </a:rPr>
                        <a:t>[What it supports]</a:t>
                      </a:r>
                    </a:p>
                    <a:p>
                      <a:pPr>
                        <a:lnSpc>
                          <a:spcPct val="100000"/>
                        </a:lnSpc>
                        <a:spcBef>
                          <a:spcPts val="0"/>
                        </a:spcBef>
                        <a:spcAft>
                          <a:spcPts val="0"/>
                        </a:spcAft>
                        <a:buNone/>
                      </a:pPr>
                      <a:r>
                        <a:rPr sz="1600" b="0">
                          <a:solidFill>
                            <a:srgbClr val="000000"/>
                          </a:solidFill>
                          <a:latin typeface="Helvetica Neue"/>
                          <a:ea typeface="Helvetica Neue"/>
                          <a:cs typeface="Helvetica Neue"/>
                        </a:rPr>
                        <a:t>[Main limitation]</a:t>
                      </a:r>
                    </a:p>
                  </a:txBody>
                  <a:tcPr marL="0" marR="142875" marT="57150" marB="57150" anchor="t">
                    <a:lnB w="9525">
                      <a:solidFill>
                        <a:srgbClr val="000000"/>
                      </a:solidFill>
                    </a:lnB>
                    <a:solidFill>
                      <a:srgbClr val="FFFFFF"/>
                    </a:solidFill>
                  </a:tcPr>
                </a:tc>
                <a:tc>
                  <a:txBody>
                    <a:bodyPr>
                      <a:noAutofit/>
                    </a:bodyPr>
                    <a:lstStyle/>
                    <a:p>
                      <a:pPr>
                        <a:lnSpc>
                          <a:spcPct val="100000"/>
                        </a:lnSpc>
                        <a:spcBef>
                          <a:spcPts val="0"/>
                        </a:spcBef>
                        <a:spcAft>
                          <a:spcPts val="0"/>
                        </a:spcAft>
                        <a:buNone/>
                      </a:pPr>
                      <a:r>
                        <a:rPr sz="1600" b="0">
                          <a:solidFill>
                            <a:srgbClr val="000000"/>
                          </a:solidFill>
                          <a:latin typeface="Helvetica Neue"/>
                          <a:ea typeface="Helvetica Neue"/>
                          <a:cs typeface="Helvetica Neue"/>
                        </a:rPr>
                        <a:t>[Analysis / new data]</a:t>
                      </a:r>
                    </a:p>
                    <a:p>
                      <a:pPr>
                        <a:lnSpc>
                          <a:spcPct val="100000"/>
                        </a:lnSpc>
                        <a:spcBef>
                          <a:spcPts val="0"/>
                        </a:spcBef>
                        <a:spcAft>
                          <a:spcPts val="0"/>
                        </a:spcAft>
                        <a:buNone/>
                      </a:pPr>
                      <a:r>
                        <a:rPr sz="1600" b="0">
                          <a:solidFill>
                            <a:srgbClr val="000000"/>
                          </a:solidFill>
                          <a:latin typeface="Helvetica Neue"/>
                          <a:ea typeface="Helvetica Neue"/>
                          <a:cs typeface="Helvetica Neue"/>
                        </a:rPr>
                        <a:t>[Question it resolves]</a:t>
                      </a:r>
                    </a:p>
                    <a:p>
                      <a:pPr>
                        <a:lnSpc>
                          <a:spcPct val="100000"/>
                        </a:lnSpc>
                        <a:spcBef>
                          <a:spcPts val="0"/>
                        </a:spcBef>
                        <a:spcAft>
                          <a:spcPts val="0"/>
                        </a:spcAft>
                        <a:buNone/>
                      </a:pPr>
                      <a:r>
                        <a:rPr sz="1600" b="0">
                          <a:solidFill>
                            <a:srgbClr val="000000"/>
                          </a:solidFill>
                          <a:latin typeface="Helvetica Neue"/>
                          <a:ea typeface="Helvetica Neue"/>
                          <a:cs typeface="Helvetica Neue"/>
                        </a:rPr>
                        <a:t>Usable by [date]</a:t>
                      </a:r>
                    </a:p>
                  </a:txBody>
                  <a:tcPr marL="0" marR="142875" marT="57150" marB="57150" anchor="t">
                    <a:lnB w="9525">
                      <a:solidFill>
                        <a:srgbClr val="000000"/>
                      </a:solidFill>
                    </a:lnB>
                    <a:solidFill>
                      <a:srgbClr val="FFFFFF"/>
                    </a:solidFill>
                  </a:tcPr>
                </a:tc>
                <a:tc>
                  <a:txBody>
                    <a:bodyPr>
                      <a:noAutofit/>
                    </a:bodyPr>
                    <a:lstStyle/>
                    <a:p>
                      <a:pPr>
                        <a:lnSpc>
                          <a:spcPct val="100000"/>
                        </a:lnSpc>
                        <a:spcBef>
                          <a:spcPts val="0"/>
                        </a:spcBef>
                        <a:spcAft>
                          <a:spcPts val="0"/>
                        </a:spcAft>
                        <a:buNone/>
                      </a:pPr>
                      <a:r>
                        <a:rPr sz="1600" b="0">
                          <a:solidFill>
                            <a:srgbClr val="000000"/>
                          </a:solidFill>
                          <a:latin typeface="Helvetica Neue"/>
                          <a:ea typeface="Helvetica Neue"/>
                          <a:cs typeface="Helvetica Neue"/>
                        </a:rPr>
                        <a:t>[Question I can answer]</a:t>
                      </a:r>
                    </a:p>
                    <a:p>
                      <a:pPr>
                        <a:lnSpc>
                          <a:spcPct val="100000"/>
                        </a:lnSpc>
                        <a:spcBef>
                          <a:spcPts val="0"/>
                        </a:spcBef>
                        <a:spcAft>
                          <a:spcPts val="0"/>
                        </a:spcAft>
                        <a:buNone/>
                      </a:pPr>
                      <a:r>
                        <a:rPr sz="1600" b="0">
                          <a:solidFill>
                            <a:srgbClr val="000000"/>
                          </a:solidFill>
                          <a:latin typeface="Helvetica Neue"/>
                          <a:ea typeface="Helvetica Neue"/>
                          <a:cs typeface="Helvetica Neue"/>
                        </a:rPr>
                        <a:t>[Deliverable]</a:t>
                      </a:r>
                    </a:p>
                    <a:p>
                      <a:pPr>
                        <a:lnSpc>
                          <a:spcPct val="100000"/>
                        </a:lnSpc>
                        <a:spcBef>
                          <a:spcPts val="0"/>
                        </a:spcBef>
                        <a:spcAft>
                          <a:spcPts val="0"/>
                        </a:spcAft>
                        <a:buNone/>
                      </a:pPr>
                      <a:r>
                        <a:rPr sz="1600" b="0">
                          <a:solidFill>
                            <a:srgbClr val="000000"/>
                          </a:solidFill>
                          <a:latin typeface="Helvetica Neue"/>
                          <a:ea typeface="Helvetica Neue"/>
                          <a:cs typeface="Helvetica Neue"/>
                        </a:rPr>
                        <a:t>[Collaborator]</a:t>
                      </a:r>
                    </a:p>
                  </a:txBody>
                  <a:tcPr marL="0" marR="142875" marT="57150" marB="57150" anchor="t">
                    <a:lnR w="0">
                      <a:noFill/>
                    </a:lnR>
                    <a:lnB w="9525">
                      <a:solidFill>
                        <a:srgbClr val="000000"/>
                      </a:solidFill>
                    </a:lnB>
                    <a:solidFill>
                      <a:srgbClr val="FFFFFF"/>
                    </a:solidFill>
                  </a:tcPr>
                </a:tc>
              </a:tr>
            </a:tbl>
          </a:graphicData>
        </a:graphic>
      </p:graphicFrame>
      <p:sp>
        <p:nvSpPr>
          <p:cNvPr id="535" name="Decision test and next commitment">
            <a:extLst xmlns:a="http://schemas.openxmlformats.org/drawingml/2006/main">
              <a:ext uri="{FF2B5EF4-FFF2-40B4-BE49-F238E27FC236}">
                <a16:creationId xmlns:a16="http://schemas.microsoft.com/office/drawing/2014/main" id="{68EFC039-24DC-42EB-A199-76891AC983B2}"/>
              </a:ext>
            </a:extLst>
          </p:cNvPr>
          <p:cNvSpPr>
            <a:spLocks xmlns:a="http://schemas.openxmlformats.org/drawingml/2006/main" noGrp="1"/>
          </p:cNvSpPr>
          <p:nvPr/>
        </p:nvSpPr>
        <p:spPr>
          <a:xfrm xmlns:a="http://schemas.openxmlformats.org/drawingml/2006/main">
            <a:off x="393668" y="5743575"/>
            <a:ext cx="11404568" cy="457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oAutofit/>
          </a:bodyPr>
          <a:lstStyle xmlns:a="http://schemas.openxmlformats.org/drawingml/2006/main"/>
          <a:p xmlns:a="http://schemas.openxmlformats.org/drawingml/2006/main">
            <a:pPr>
              <a:lnSpc>
                <a:spcPct val="100000"/>
              </a:lnSpc>
              <a:buNone/>
              <a:defRPr sz="1500">
                <a:solidFill>
                  <a:srgbClr val="000000"/>
                </a:solidFill>
                <a:latin typeface="Helvetica Neue"/>
                <a:ea typeface="Helvetica Neue"/>
                <a:cs typeface="Helvetica Neue"/>
              </a:defRPr>
            </a:pPr>
            <a:r>
              <a:rPr sz="1500">
                <a:solidFill>
                  <a:srgbClr val="000000"/>
                </a:solidFill>
                <a:latin typeface="Helvetica Neue"/>
                <a:ea typeface="Helvetica Neue"/>
                <a:cs typeface="Helvetica Neue"/>
              </a:rPr>
              <a:t>Priority choice changes if: [finding or threshold]</a:t>
            </a:r>
          </a:p>
          <a:p xmlns:a="http://schemas.openxmlformats.org/drawingml/2006/main">
            <a:pPr>
              <a:lnSpc>
                <a:spcPct val="100000"/>
              </a:lnSpc>
              <a:buNone/>
              <a:defRPr sz="1500">
                <a:solidFill>
                  <a:srgbClr val="000000"/>
                </a:solidFill>
                <a:latin typeface="Helvetica Neue"/>
                <a:ea typeface="Helvetica Neue"/>
                <a:cs typeface="Helvetica Neue"/>
              </a:defRPr>
            </a:pPr>
            <a:r>
              <a:rPr sz="1500">
                <a:solidFill>
                  <a:srgbClr val="000000"/>
                </a:solidFill>
                <a:latin typeface="Helvetica Neue"/>
                <a:ea typeface="Helvetica Neue"/>
                <a:cs typeface="Helvetica Neue"/>
              </a:rPr>
              <a:t>Next commitment: [output] by [date] with [collaborator]</a:t>
            </a:r>
          </a:p>
        </p:txBody>
      </p:sp>
    </p:spTree>
    <p:extLst>
      <p:ext uri="{BB962C8B-B14F-4D97-AF65-F5344CB8AC3E}">
        <p14:creationId xmlns:p14="http://schemas.microsoft.com/office/powerpoint/2010/main" val="329854879"/>
      </p:ext>
    </p:extLst>
  </p:cSld>
</p:sld>
</file>

<file path=ppt/theme/theme1.xml><?xml version="1.0" encoding="utf-8"?>
<a:theme xmlns:a="http://schemas.openxmlformats.org/drawingml/2006/main" name="Default Codex Theme">
  <a:themeElements>
    <a:clrScheme name="Codex Colors">
      <a:dk1>
        <a:srgbClr val="000000"/>
      </a:dk1>
      <a:lt1>
        <a:srgbClr val="FFFFFF"/>
      </a:lt1>
      <a:dk2>
        <a:srgbClr val="00264F"/>
      </a:dk2>
      <a:lt2>
        <a:srgbClr val="D0EDFA"/>
      </a:lt2>
      <a:accent1>
        <a:srgbClr val="6DCBF4"/>
      </a:accent1>
      <a:accent2>
        <a:srgbClr val="3D8DFF"/>
      </a:accent2>
      <a:accent3>
        <a:srgbClr val="47E2C2"/>
      </a:accent3>
      <a:accent4>
        <a:srgbClr val="85DF7B"/>
      </a:accent4>
      <a:accent5>
        <a:srgbClr val="F7CB59"/>
      </a:accent5>
      <a:accent6>
        <a:srgbClr val="F67576"/>
      </a:accent6>
      <a:hlink>
        <a:srgbClr val="000000"/>
      </a:hlink>
      <a:folHlink>
        <a:srgbClr val="0097A7"/>
      </a:folHlink>
    </a:clrScheme>
    <a:fontScheme name="Helvetica Neue">
      <a:majorFont>
        <a:latin typeface="Helvetica Neue"/>
        <a:ea typeface=""/>
        <a:cs typeface=""/>
      </a:majorFont>
      <a:minorFont>
        <a:latin typeface="Helvetica Neue"/>
        <a:ea typeface=""/>
        <a:cs typeface=""/>
      </a:minorFont>
    </a:fontScheme>
    <a:fmtScheme name="Codex Colors">
      <a:fillStyleLst>
        <a:solidFill>
          <a:schemeClr val="phClr"/>
        </a:solidFill>
        <a:gradFill rotWithShape="1">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rotWithShape="1">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2026-09-22T15:11:11.6930000Z</dcterms:created>
  <dcterms:modified xsi:type="dcterms:W3CDTF">2026-09-22T15:11:11.6930000Z</dcterms:modified>
</coreProperties>
</file>